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2C2"/>
    <a:srgbClr val="15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44996-45CB-4490-BD78-D2F730AF9C6D}" v="42" dt="2024-11-25T18:13:42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23" y="8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crombecque" userId="25adf6ea5613c401" providerId="LiveId" clId="{7D244996-45CB-4490-BD78-D2F730AF9C6D}"/>
    <pc:docChg chg="undo custSel addSld delSld modSld">
      <pc:chgData name="steven crombecque" userId="25adf6ea5613c401" providerId="LiveId" clId="{7D244996-45CB-4490-BD78-D2F730AF9C6D}" dt="2024-11-25T18:15:29.915" v="4570" actId="403"/>
      <pc:docMkLst>
        <pc:docMk/>
      </pc:docMkLst>
      <pc:sldChg chg="modSp mod">
        <pc:chgData name="steven crombecque" userId="25adf6ea5613c401" providerId="LiveId" clId="{7D244996-45CB-4490-BD78-D2F730AF9C6D}" dt="2024-11-18T13:33:38.831" v="3300" actId="1076"/>
        <pc:sldMkLst>
          <pc:docMk/>
          <pc:sldMk cId="3542520389" sldId="256"/>
        </pc:sldMkLst>
        <pc:picChg chg="mod">
          <ac:chgData name="steven crombecque" userId="25adf6ea5613c401" providerId="LiveId" clId="{7D244996-45CB-4490-BD78-D2F730AF9C6D}" dt="2024-11-18T13:33:38.831" v="3300" actId="1076"/>
          <ac:picMkLst>
            <pc:docMk/>
            <pc:sldMk cId="3542520389" sldId="256"/>
            <ac:picMk id="26" creationId="{207E21A2-BC9D-707D-48BE-AE743A77B9C8}"/>
          </ac:picMkLst>
        </pc:picChg>
      </pc:sldChg>
      <pc:sldChg chg="addSp modSp mod setBg">
        <pc:chgData name="steven crombecque" userId="25adf6ea5613c401" providerId="LiveId" clId="{7D244996-45CB-4490-BD78-D2F730AF9C6D}" dt="2024-11-18T13:36:12.055" v="3304" actId="27636"/>
        <pc:sldMkLst>
          <pc:docMk/>
          <pc:sldMk cId="733472287" sldId="257"/>
        </pc:sldMkLst>
        <pc:spChg chg="mod">
          <ac:chgData name="steven crombecque" userId="25adf6ea5613c401" providerId="LiveId" clId="{7D244996-45CB-4490-BD78-D2F730AF9C6D}" dt="2024-11-18T10:43:06.359" v="607" actId="1076"/>
          <ac:spMkLst>
            <pc:docMk/>
            <pc:sldMk cId="733472287" sldId="257"/>
            <ac:spMk id="2" creationId="{F21FAA34-93CD-0E36-B50F-BCD4518A025E}"/>
          </ac:spMkLst>
        </pc:spChg>
        <pc:spChg chg="mod">
          <ac:chgData name="steven crombecque" userId="25adf6ea5613c401" providerId="LiveId" clId="{7D244996-45CB-4490-BD78-D2F730AF9C6D}" dt="2024-11-18T13:36:12.055" v="3304" actId="27636"/>
          <ac:spMkLst>
            <pc:docMk/>
            <pc:sldMk cId="733472287" sldId="257"/>
            <ac:spMk id="3" creationId="{457C73F4-070C-1A76-E1A3-3F2E5A073770}"/>
          </ac:spMkLst>
        </pc:spChg>
        <pc:spChg chg="add">
          <ac:chgData name="steven crombecque" userId="25adf6ea5613c401" providerId="LiveId" clId="{7D244996-45CB-4490-BD78-D2F730AF9C6D}" dt="2024-11-18T10:19:29.470" v="164" actId="26606"/>
          <ac:spMkLst>
            <pc:docMk/>
            <pc:sldMk cId="733472287" sldId="257"/>
            <ac:spMk id="14" creationId="{B60A9CD2-F01E-47AE-88A6-D8F612D1512B}"/>
          </ac:spMkLst>
        </pc:spChg>
        <pc:spChg chg="add">
          <ac:chgData name="steven crombecque" userId="25adf6ea5613c401" providerId="LiveId" clId="{7D244996-45CB-4490-BD78-D2F730AF9C6D}" dt="2024-11-18T10:19:29.470" v="164" actId="26606"/>
          <ac:spMkLst>
            <pc:docMk/>
            <pc:sldMk cId="733472287" sldId="257"/>
            <ac:spMk id="16" creationId="{668C520E-8A72-4150-8FE3-A3272B2BB38A}"/>
          </ac:spMkLst>
        </pc:spChg>
        <pc:spChg chg="add">
          <ac:chgData name="steven crombecque" userId="25adf6ea5613c401" providerId="LiveId" clId="{7D244996-45CB-4490-BD78-D2F730AF9C6D}" dt="2024-11-18T10:19:29.470" v="164" actId="26606"/>
          <ac:spMkLst>
            <pc:docMk/>
            <pc:sldMk cId="733472287" sldId="257"/>
            <ac:spMk id="18" creationId="{7D9D02D2-145B-47AF-8A96-A08D9D949B5B}"/>
          </ac:spMkLst>
        </pc:spChg>
        <pc:spChg chg="add">
          <ac:chgData name="steven crombecque" userId="25adf6ea5613c401" providerId="LiveId" clId="{7D244996-45CB-4490-BD78-D2F730AF9C6D}" dt="2024-11-18T10:19:29.470" v="164" actId="26606"/>
          <ac:spMkLst>
            <pc:docMk/>
            <pc:sldMk cId="733472287" sldId="257"/>
            <ac:spMk id="20" creationId="{FC24E565-C2C5-4A50-974C-E083E8CBC1AC}"/>
          </ac:spMkLst>
        </pc:spChg>
        <pc:spChg chg="add">
          <ac:chgData name="steven crombecque" userId="25adf6ea5613c401" providerId="LiveId" clId="{7D244996-45CB-4490-BD78-D2F730AF9C6D}" dt="2024-11-18T10:19:29.470" v="164" actId="26606"/>
          <ac:spMkLst>
            <pc:docMk/>
            <pc:sldMk cId="733472287" sldId="257"/>
            <ac:spMk id="22" creationId="{28A0077D-32B1-4060-AD9E-836782EE0BA8}"/>
          </ac:spMkLst>
        </pc:spChg>
        <pc:picChg chg="add mod modCrop">
          <ac:chgData name="steven crombecque" userId="25adf6ea5613c401" providerId="LiveId" clId="{7D244996-45CB-4490-BD78-D2F730AF9C6D}" dt="2024-11-18T10:20:33.042" v="185" actId="1076"/>
          <ac:picMkLst>
            <pc:docMk/>
            <pc:sldMk cId="733472287" sldId="257"/>
            <ac:picMk id="5" creationId="{F3FA63B7-06F8-4CBC-FEAF-8E34EB96903A}"/>
          </ac:picMkLst>
        </pc:picChg>
        <pc:picChg chg="add mod modCrop">
          <ac:chgData name="steven crombecque" userId="25adf6ea5613c401" providerId="LiveId" clId="{7D244996-45CB-4490-BD78-D2F730AF9C6D}" dt="2024-11-18T10:20:36.739" v="187" actId="1076"/>
          <ac:picMkLst>
            <pc:docMk/>
            <pc:sldMk cId="733472287" sldId="257"/>
            <ac:picMk id="7" creationId="{57AA0BE8-3917-F0D9-9AA1-B3557F28F801}"/>
          </ac:picMkLst>
        </pc:picChg>
        <pc:picChg chg="add mod ord modCrop">
          <ac:chgData name="steven crombecque" userId="25adf6ea5613c401" providerId="LiveId" clId="{7D244996-45CB-4490-BD78-D2F730AF9C6D}" dt="2024-11-18T10:20:42.114" v="189" actId="1076"/>
          <ac:picMkLst>
            <pc:docMk/>
            <pc:sldMk cId="733472287" sldId="257"/>
            <ac:picMk id="9" creationId="{FDCCF4E5-3071-4F50-7BC5-992EBFFE3C2B}"/>
          </ac:picMkLst>
        </pc:picChg>
      </pc:sldChg>
      <pc:sldChg chg="addSp delSp modSp new mod setBg">
        <pc:chgData name="steven crombecque" userId="25adf6ea5613c401" providerId="LiveId" clId="{7D244996-45CB-4490-BD78-D2F730AF9C6D}" dt="2024-11-25T18:15:29.915" v="4570" actId="403"/>
        <pc:sldMkLst>
          <pc:docMk/>
          <pc:sldMk cId="35331220" sldId="258"/>
        </pc:sldMkLst>
        <pc:spChg chg="mod">
          <ac:chgData name="steven crombecque" userId="25adf6ea5613c401" providerId="LiveId" clId="{7D244996-45CB-4490-BD78-D2F730AF9C6D}" dt="2024-11-18T13:36:22.108" v="3305" actId="1076"/>
          <ac:spMkLst>
            <pc:docMk/>
            <pc:sldMk cId="35331220" sldId="258"/>
            <ac:spMk id="2" creationId="{DBE4FC1A-DF8E-3B5E-D57C-B8A8176E5205}"/>
          </ac:spMkLst>
        </pc:spChg>
        <pc:spChg chg="mod">
          <ac:chgData name="steven crombecque" userId="25adf6ea5613c401" providerId="LiveId" clId="{7D244996-45CB-4490-BD78-D2F730AF9C6D}" dt="2024-11-25T18:15:29.915" v="4570" actId="403"/>
          <ac:spMkLst>
            <pc:docMk/>
            <pc:sldMk cId="35331220" sldId="258"/>
            <ac:spMk id="3" creationId="{1594F595-DCA1-038D-C398-D6EF155FADCF}"/>
          </ac:spMkLst>
        </pc:spChg>
        <pc:spChg chg="add del">
          <ac:chgData name="steven crombecque" userId="25adf6ea5613c401" providerId="LiveId" clId="{7D244996-45CB-4490-BD78-D2F730AF9C6D}" dt="2024-11-18T10:33:23.323" v="548" actId="26606"/>
          <ac:spMkLst>
            <pc:docMk/>
            <pc:sldMk cId="35331220" sldId="258"/>
            <ac:spMk id="12" creationId="{93DAF4AA-9270-40B5-B73C-B11B9A92F0BC}"/>
          </ac:spMkLst>
        </pc:spChg>
        <pc:spChg chg="add del">
          <ac:chgData name="steven crombecque" userId="25adf6ea5613c401" providerId="LiveId" clId="{7D244996-45CB-4490-BD78-D2F730AF9C6D}" dt="2024-11-18T10:33:23.323" v="548" actId="26606"/>
          <ac:spMkLst>
            <pc:docMk/>
            <pc:sldMk cId="35331220" sldId="258"/>
            <ac:spMk id="14" creationId="{31D5E60A-D6B1-4F21-A993-313958AF0C00}"/>
          </ac:spMkLst>
        </pc:spChg>
        <pc:spChg chg="add del">
          <ac:chgData name="steven crombecque" userId="25adf6ea5613c401" providerId="LiveId" clId="{7D244996-45CB-4490-BD78-D2F730AF9C6D}" dt="2024-11-18T10:33:23.323" v="548" actId="26606"/>
          <ac:spMkLst>
            <pc:docMk/>
            <pc:sldMk cId="35331220" sldId="258"/>
            <ac:spMk id="16" creationId="{5B7BB16B-E108-4C64-97D5-7AC67CC5E2C7}"/>
          </ac:spMkLst>
        </pc:spChg>
        <pc:spChg chg="add del">
          <ac:chgData name="steven crombecque" userId="25adf6ea5613c401" providerId="LiveId" clId="{7D244996-45CB-4490-BD78-D2F730AF9C6D}" dt="2024-11-18T10:33:23.323" v="548" actId="26606"/>
          <ac:spMkLst>
            <pc:docMk/>
            <pc:sldMk cId="35331220" sldId="258"/>
            <ac:spMk id="18" creationId="{A5F6A003-4671-4F7B-A12E-2946D61E435F}"/>
          </ac:spMkLst>
        </pc:spChg>
        <pc:spChg chg="add mod">
          <ac:chgData name="steven crombecque" userId="25adf6ea5613c401" providerId="LiveId" clId="{7D244996-45CB-4490-BD78-D2F730AF9C6D}" dt="2024-11-18T10:40:55.038" v="583" actId="1076"/>
          <ac:spMkLst>
            <pc:docMk/>
            <pc:sldMk cId="35331220" sldId="258"/>
            <ac:spMk id="20" creationId="{47A3E26E-09E9-A316-4125-621013B41083}"/>
          </ac:spMkLst>
        </pc:spChg>
        <pc:spChg chg="add mod">
          <ac:chgData name="steven crombecque" userId="25adf6ea5613c401" providerId="LiveId" clId="{7D244996-45CB-4490-BD78-D2F730AF9C6D}" dt="2024-11-18T10:41:03.621" v="585" actId="1076"/>
          <ac:spMkLst>
            <pc:docMk/>
            <pc:sldMk cId="35331220" sldId="258"/>
            <ac:spMk id="21" creationId="{A5C4F674-8FFB-9AE7-1388-32116685BDE6}"/>
          </ac:spMkLst>
        </pc:spChg>
        <pc:spChg chg="add mod">
          <ac:chgData name="steven crombecque" userId="25adf6ea5613c401" providerId="LiveId" clId="{7D244996-45CB-4490-BD78-D2F730AF9C6D}" dt="2024-11-18T13:36:48.677" v="3312" actId="1076"/>
          <ac:spMkLst>
            <pc:docMk/>
            <pc:sldMk cId="35331220" sldId="258"/>
            <ac:spMk id="25" creationId="{652874A8-88B2-F3C1-48B2-709BA4B25ED0}"/>
          </ac:spMkLst>
        </pc:spChg>
        <pc:picChg chg="add del mod">
          <ac:chgData name="steven crombecque" userId="25adf6ea5613c401" providerId="LiveId" clId="{7D244996-45CB-4490-BD78-D2F730AF9C6D}" dt="2024-11-18T10:31:52.869" v="538" actId="478"/>
          <ac:picMkLst>
            <pc:docMk/>
            <pc:sldMk cId="35331220" sldId="258"/>
            <ac:picMk id="5" creationId="{9A0DC600-2015-24B6-3986-43237C5D7277}"/>
          </ac:picMkLst>
        </pc:picChg>
        <pc:picChg chg="add mod">
          <ac:chgData name="steven crombecque" userId="25adf6ea5613c401" providerId="LiveId" clId="{7D244996-45CB-4490-BD78-D2F730AF9C6D}" dt="2024-11-18T13:36:45.390" v="3311" actId="1076"/>
          <ac:picMkLst>
            <pc:docMk/>
            <pc:sldMk cId="35331220" sldId="258"/>
            <ac:picMk id="7" creationId="{E6F0D9BE-0B61-8526-8D40-72BBD06BEFF2}"/>
          </ac:picMkLst>
        </pc:picChg>
        <pc:picChg chg="add mod">
          <ac:chgData name="steven crombecque" userId="25adf6ea5613c401" providerId="LiveId" clId="{7D244996-45CB-4490-BD78-D2F730AF9C6D}" dt="2024-11-18T10:38:45.043" v="563" actId="1076"/>
          <ac:picMkLst>
            <pc:docMk/>
            <pc:sldMk cId="35331220" sldId="258"/>
            <ac:picMk id="9" creationId="{A57C5770-6D53-FEE2-43B9-2E7FFF33304F}"/>
          </ac:picMkLst>
        </pc:picChg>
        <pc:picChg chg="add mod">
          <ac:chgData name="steven crombecque" userId="25adf6ea5613c401" providerId="LiveId" clId="{7D244996-45CB-4490-BD78-D2F730AF9C6D}" dt="2024-11-18T10:38:47.539" v="564" actId="1076"/>
          <ac:picMkLst>
            <pc:docMk/>
            <pc:sldMk cId="35331220" sldId="258"/>
            <ac:picMk id="10" creationId="{B91A642D-889B-8A1E-0AC4-A5D4FF7A76B9}"/>
          </ac:picMkLst>
        </pc:picChg>
        <pc:picChg chg="add mod">
          <ac:chgData name="steven crombecque" userId="25adf6ea5613c401" providerId="LiveId" clId="{7D244996-45CB-4490-BD78-D2F730AF9C6D}" dt="2024-11-18T10:39:24.992" v="573" actId="1076"/>
          <ac:picMkLst>
            <pc:docMk/>
            <pc:sldMk cId="35331220" sldId="258"/>
            <ac:picMk id="11" creationId="{3763EC51-7286-8287-88EA-999FE5385526}"/>
          </ac:picMkLst>
        </pc:picChg>
        <pc:picChg chg="add mod">
          <ac:chgData name="steven crombecque" userId="25adf6ea5613c401" providerId="LiveId" clId="{7D244996-45CB-4490-BD78-D2F730AF9C6D}" dt="2024-11-18T10:39:14.389" v="572" actId="1076"/>
          <ac:picMkLst>
            <pc:docMk/>
            <pc:sldMk cId="35331220" sldId="258"/>
            <ac:picMk id="15" creationId="{02AD3385-DA36-0F4C-326A-EE44ECDD2416}"/>
          </ac:picMkLst>
        </pc:picChg>
        <pc:picChg chg="add del mod">
          <ac:chgData name="steven crombecque" userId="25adf6ea5613c401" providerId="LiveId" clId="{7D244996-45CB-4490-BD78-D2F730AF9C6D}" dt="2024-11-18T10:40:01.978" v="575" actId="478"/>
          <ac:picMkLst>
            <pc:docMk/>
            <pc:sldMk cId="35331220" sldId="258"/>
            <ac:picMk id="19" creationId="{B524713E-9059-7F7F-9245-3286F87DCC2A}"/>
          </ac:picMkLst>
        </pc:picChg>
        <pc:picChg chg="add mod">
          <ac:chgData name="steven crombecque" userId="25adf6ea5613c401" providerId="LiveId" clId="{7D244996-45CB-4490-BD78-D2F730AF9C6D}" dt="2024-11-18T10:40:59.134" v="584" actId="1076"/>
          <ac:picMkLst>
            <pc:docMk/>
            <pc:sldMk cId="35331220" sldId="258"/>
            <ac:picMk id="22" creationId="{7A7FD5BA-327E-2FB5-4521-15D4B998B8D8}"/>
          </ac:picMkLst>
        </pc:picChg>
        <pc:picChg chg="add mod ord">
          <ac:chgData name="steven crombecque" userId="25adf6ea5613c401" providerId="LiveId" clId="{7D244996-45CB-4490-BD78-D2F730AF9C6D}" dt="2024-11-18T10:43:00.367" v="606" actId="1076"/>
          <ac:picMkLst>
            <pc:docMk/>
            <pc:sldMk cId="35331220" sldId="258"/>
            <ac:picMk id="24" creationId="{70F2D611-BEB1-F0C0-252F-25BD391BF5B3}"/>
          </ac:picMkLst>
        </pc:picChg>
      </pc:sldChg>
      <pc:sldChg chg="addSp modSp new mod">
        <pc:chgData name="steven crombecque" userId="25adf6ea5613c401" providerId="LiveId" clId="{7D244996-45CB-4490-BD78-D2F730AF9C6D}" dt="2024-11-25T18:10:12.342" v="4542" actId="1076"/>
        <pc:sldMkLst>
          <pc:docMk/>
          <pc:sldMk cId="1001326002" sldId="259"/>
        </pc:sldMkLst>
        <pc:spChg chg="mod">
          <ac:chgData name="steven crombecque" userId="25adf6ea5613c401" providerId="LiveId" clId="{7D244996-45CB-4490-BD78-D2F730AF9C6D}" dt="2024-11-25T15:17:52.781" v="4004" actId="1076"/>
          <ac:spMkLst>
            <pc:docMk/>
            <pc:sldMk cId="1001326002" sldId="259"/>
            <ac:spMk id="2" creationId="{953BA3A1-ECFD-9630-87C4-AE4A28A5CB80}"/>
          </ac:spMkLst>
        </pc:spChg>
        <pc:spChg chg="mod">
          <ac:chgData name="steven crombecque" userId="25adf6ea5613c401" providerId="LiveId" clId="{7D244996-45CB-4490-BD78-D2F730AF9C6D}" dt="2024-11-25T15:19:04.051" v="4020" actId="1076"/>
          <ac:spMkLst>
            <pc:docMk/>
            <pc:sldMk cId="1001326002" sldId="259"/>
            <ac:spMk id="3" creationId="{6E97F335-2511-3284-3FAC-8A05ABD9C569}"/>
          </ac:spMkLst>
        </pc:spChg>
        <pc:spChg chg="add mod">
          <ac:chgData name="steven crombecque" userId="25adf6ea5613c401" providerId="LiveId" clId="{7D244996-45CB-4490-BD78-D2F730AF9C6D}" dt="2024-11-25T15:18:15.464" v="4005" actId="1076"/>
          <ac:spMkLst>
            <pc:docMk/>
            <pc:sldMk cId="1001326002" sldId="259"/>
            <ac:spMk id="7" creationId="{DBA17AB2-840A-5557-8CA9-2ED73C791D68}"/>
          </ac:spMkLst>
        </pc:spChg>
        <pc:spChg chg="add mod">
          <ac:chgData name="steven crombecque" userId="25adf6ea5613c401" providerId="LiveId" clId="{7D244996-45CB-4490-BD78-D2F730AF9C6D}" dt="2024-11-25T15:18:15.464" v="4005" actId="1076"/>
          <ac:spMkLst>
            <pc:docMk/>
            <pc:sldMk cId="1001326002" sldId="259"/>
            <ac:spMk id="8" creationId="{1B6A01B4-F516-BC46-6013-B16E72AE85A0}"/>
          </ac:spMkLst>
        </pc:spChg>
        <pc:spChg chg="add mod">
          <ac:chgData name="steven crombecque" userId="25adf6ea5613c401" providerId="LiveId" clId="{7D244996-45CB-4490-BD78-D2F730AF9C6D}" dt="2024-11-25T18:10:02.153" v="4539" actId="20577"/>
          <ac:spMkLst>
            <pc:docMk/>
            <pc:sldMk cId="1001326002" sldId="259"/>
            <ac:spMk id="15" creationId="{FDFF193C-9715-056D-D6AD-F360FE7FD11F}"/>
          </ac:spMkLst>
        </pc:spChg>
        <pc:spChg chg="add mod">
          <ac:chgData name="steven crombecque" userId="25adf6ea5613c401" providerId="LiveId" clId="{7D244996-45CB-4490-BD78-D2F730AF9C6D}" dt="2024-11-25T15:18:15.464" v="4005" actId="1076"/>
          <ac:spMkLst>
            <pc:docMk/>
            <pc:sldMk cId="1001326002" sldId="259"/>
            <ac:spMk id="16" creationId="{E88665B9-8D33-8AF4-59E8-8486A5785018}"/>
          </ac:spMkLst>
        </pc:spChg>
        <pc:spChg chg="add mod">
          <ac:chgData name="steven crombecque" userId="25adf6ea5613c401" providerId="LiveId" clId="{7D244996-45CB-4490-BD78-D2F730AF9C6D}" dt="2024-11-25T18:10:12.342" v="4542" actId="1076"/>
          <ac:spMkLst>
            <pc:docMk/>
            <pc:sldMk cId="1001326002" sldId="259"/>
            <ac:spMk id="17" creationId="{B8344D6A-E646-72FB-4A3E-A3122520CA8D}"/>
          </ac:spMkLst>
        </pc:spChg>
        <pc:spChg chg="add mod">
          <ac:chgData name="steven crombecque" userId="25adf6ea5613c401" providerId="LiveId" clId="{7D244996-45CB-4490-BD78-D2F730AF9C6D}" dt="2024-11-18T13:36:52.664" v="3313"/>
          <ac:spMkLst>
            <pc:docMk/>
            <pc:sldMk cId="1001326002" sldId="259"/>
            <ac:spMk id="20" creationId="{BFB40BB5-9690-8648-71AA-1430220725A5}"/>
          </ac:spMkLst>
        </pc:spChg>
        <pc:picChg chg="add mod">
          <ac:chgData name="steven crombecque" userId="25adf6ea5613c401" providerId="LiveId" clId="{7D244996-45CB-4490-BD78-D2F730AF9C6D}" dt="2024-11-25T15:18:15.464" v="4005" actId="1076"/>
          <ac:picMkLst>
            <pc:docMk/>
            <pc:sldMk cId="1001326002" sldId="259"/>
            <ac:picMk id="5" creationId="{5F1708BA-F170-5343-C508-1008C39252AC}"/>
          </ac:picMkLst>
        </pc:picChg>
        <pc:picChg chg="add mod">
          <ac:chgData name="steven crombecque" userId="25adf6ea5613c401" providerId="LiveId" clId="{7D244996-45CB-4490-BD78-D2F730AF9C6D}" dt="2024-11-25T18:10:05.639" v="4540" actId="1076"/>
          <ac:picMkLst>
            <pc:docMk/>
            <pc:sldMk cId="1001326002" sldId="259"/>
            <ac:picMk id="6" creationId="{555CFD5A-F224-0680-9CA3-016A3E43578D}"/>
          </ac:picMkLst>
        </pc:picChg>
        <pc:picChg chg="add mod">
          <ac:chgData name="steven crombecque" userId="25adf6ea5613c401" providerId="LiveId" clId="{7D244996-45CB-4490-BD78-D2F730AF9C6D}" dt="2024-11-25T15:16:43.276" v="3997" actId="1076"/>
          <ac:picMkLst>
            <pc:docMk/>
            <pc:sldMk cId="1001326002" sldId="259"/>
            <ac:picMk id="18" creationId="{92CA1477-7A57-88B7-1C3A-D53D55021E00}"/>
          </ac:picMkLst>
        </pc:picChg>
        <pc:picChg chg="add mod ord">
          <ac:chgData name="steven crombecque" userId="25adf6ea5613c401" providerId="LiveId" clId="{7D244996-45CB-4490-BD78-D2F730AF9C6D}" dt="2024-11-25T15:17:49.310" v="4003" actId="1076"/>
          <ac:picMkLst>
            <pc:docMk/>
            <pc:sldMk cId="1001326002" sldId="259"/>
            <ac:picMk id="19" creationId="{D82E9285-743D-EC14-1FE1-EFB1C1160479}"/>
          </ac:picMkLst>
        </pc:picChg>
        <pc:cxnChg chg="add mod">
          <ac:chgData name="steven crombecque" userId="25adf6ea5613c401" providerId="LiveId" clId="{7D244996-45CB-4490-BD78-D2F730AF9C6D}" dt="2024-11-25T15:18:15.464" v="4005" actId="1076"/>
          <ac:cxnSpMkLst>
            <pc:docMk/>
            <pc:sldMk cId="1001326002" sldId="259"/>
            <ac:cxnSpMk id="10" creationId="{ABCAAC68-B9A7-EA9D-7CDD-7C16E434F018}"/>
          </ac:cxnSpMkLst>
        </pc:cxnChg>
        <pc:cxnChg chg="add mod">
          <ac:chgData name="steven crombecque" userId="25adf6ea5613c401" providerId="LiveId" clId="{7D244996-45CB-4490-BD78-D2F730AF9C6D}" dt="2024-11-25T15:18:15.464" v="4005" actId="1076"/>
          <ac:cxnSpMkLst>
            <pc:docMk/>
            <pc:sldMk cId="1001326002" sldId="259"/>
            <ac:cxnSpMk id="12" creationId="{A92E269A-3F77-7464-5831-5D744C1C91FD}"/>
          </ac:cxnSpMkLst>
        </pc:cxnChg>
        <pc:cxnChg chg="add mod">
          <ac:chgData name="steven crombecque" userId="25adf6ea5613c401" providerId="LiveId" clId="{7D244996-45CB-4490-BD78-D2F730AF9C6D}" dt="2024-11-25T18:09:54.910" v="4532" actId="14100"/>
          <ac:cxnSpMkLst>
            <pc:docMk/>
            <pc:sldMk cId="1001326002" sldId="259"/>
            <ac:cxnSpMk id="13" creationId="{45898485-5157-1AE8-746E-65678522D5FB}"/>
          </ac:cxnSpMkLst>
        </pc:cxnChg>
      </pc:sldChg>
      <pc:sldChg chg="addSp delSp modSp new mod">
        <pc:chgData name="steven crombecque" userId="25adf6ea5613c401" providerId="LiveId" clId="{7D244996-45CB-4490-BD78-D2F730AF9C6D}" dt="2024-11-25T18:15:07.519" v="4567" actId="403"/>
        <pc:sldMkLst>
          <pc:docMk/>
          <pc:sldMk cId="907135023" sldId="260"/>
        </pc:sldMkLst>
        <pc:spChg chg="mod">
          <ac:chgData name="steven crombecque" userId="25adf6ea5613c401" providerId="LiveId" clId="{7D244996-45CB-4490-BD78-D2F730AF9C6D}" dt="2024-11-18T12:48:10.951" v="1112" actId="20577"/>
          <ac:spMkLst>
            <pc:docMk/>
            <pc:sldMk cId="907135023" sldId="260"/>
            <ac:spMk id="2" creationId="{76B1A72B-83D1-62DD-B4E9-DB9BA3ADFE30}"/>
          </ac:spMkLst>
        </pc:spChg>
        <pc:spChg chg="mod">
          <ac:chgData name="steven crombecque" userId="25adf6ea5613c401" providerId="LiveId" clId="{7D244996-45CB-4490-BD78-D2F730AF9C6D}" dt="2024-11-25T18:15:07.519" v="4567" actId="403"/>
          <ac:spMkLst>
            <pc:docMk/>
            <pc:sldMk cId="907135023" sldId="260"/>
            <ac:spMk id="3" creationId="{72183B97-2330-C36C-466B-B6BFCC656849}"/>
          </ac:spMkLst>
        </pc:spChg>
        <pc:spChg chg="add mod">
          <ac:chgData name="steven crombecque" userId="25adf6ea5613c401" providerId="LiveId" clId="{7D244996-45CB-4490-BD78-D2F730AF9C6D}" dt="2024-11-18T13:36:54.858" v="3314"/>
          <ac:spMkLst>
            <pc:docMk/>
            <pc:sldMk cId="907135023" sldId="260"/>
            <ac:spMk id="7" creationId="{4BBB5E92-CFAA-1388-A8E0-3C317686D086}"/>
          </ac:spMkLst>
        </pc:spChg>
        <pc:spChg chg="add del mod">
          <ac:chgData name="steven crombecque" userId="25adf6ea5613c401" providerId="LiveId" clId="{7D244996-45CB-4490-BD78-D2F730AF9C6D}" dt="2024-11-25T18:08:44.615" v="4528"/>
          <ac:spMkLst>
            <pc:docMk/>
            <pc:sldMk cId="907135023" sldId="260"/>
            <ac:spMk id="8" creationId="{C8B8486A-115A-25A9-D000-37045AB93815}"/>
          </ac:spMkLst>
        </pc:spChg>
        <pc:picChg chg="add mod ord">
          <ac:chgData name="steven crombecque" userId="25adf6ea5613c401" providerId="LiveId" clId="{7D244996-45CB-4490-BD78-D2F730AF9C6D}" dt="2024-11-18T12:47:34.259" v="1095" actId="167"/>
          <ac:picMkLst>
            <pc:docMk/>
            <pc:sldMk cId="907135023" sldId="260"/>
            <ac:picMk id="4" creationId="{8144D09C-9C55-7D59-174F-BB53AF3772AD}"/>
          </ac:picMkLst>
        </pc:picChg>
        <pc:picChg chg="add del mod">
          <ac:chgData name="steven crombecque" userId="25adf6ea5613c401" providerId="LiveId" clId="{7D244996-45CB-4490-BD78-D2F730AF9C6D}" dt="2024-11-18T13:56:16.232" v="3920" actId="478"/>
          <ac:picMkLst>
            <pc:docMk/>
            <pc:sldMk cId="907135023" sldId="260"/>
            <ac:picMk id="6" creationId="{40CF70A4-646D-D8E1-06F1-F1F97D51EA73}"/>
          </ac:picMkLst>
        </pc:picChg>
        <pc:picChg chg="add mod">
          <ac:chgData name="steven crombecque" userId="25adf6ea5613c401" providerId="LiveId" clId="{7D244996-45CB-4490-BD78-D2F730AF9C6D}" dt="2024-11-25T18:08:39.386" v="4526" actId="1076"/>
          <ac:picMkLst>
            <pc:docMk/>
            <pc:sldMk cId="907135023" sldId="260"/>
            <ac:picMk id="6" creationId="{BF473FAB-2348-475A-AF59-E8CE62774AF3}"/>
          </ac:picMkLst>
        </pc:picChg>
      </pc:sldChg>
      <pc:sldChg chg="new del">
        <pc:chgData name="steven crombecque" userId="25adf6ea5613c401" providerId="LiveId" clId="{7D244996-45CB-4490-BD78-D2F730AF9C6D}" dt="2024-11-18T12:56:01.581" v="1485" actId="47"/>
        <pc:sldMkLst>
          <pc:docMk/>
          <pc:sldMk cId="1087692912" sldId="261"/>
        </pc:sldMkLst>
      </pc:sldChg>
      <pc:sldChg chg="addSp delSp modSp add mod setBg delDesignElem">
        <pc:chgData name="steven crombecque" userId="25adf6ea5613c401" providerId="LiveId" clId="{7D244996-45CB-4490-BD78-D2F730AF9C6D}" dt="2024-11-18T13:50:19.450" v="3429" actId="1076"/>
        <pc:sldMkLst>
          <pc:docMk/>
          <pc:sldMk cId="3296267790" sldId="261"/>
        </pc:sldMkLst>
        <pc:spChg chg="del">
          <ac:chgData name="steven crombecque" userId="25adf6ea5613c401" providerId="LiveId" clId="{7D244996-45CB-4490-BD78-D2F730AF9C6D}" dt="2024-11-18T12:56:09.159" v="1488" actId="478"/>
          <ac:spMkLst>
            <pc:docMk/>
            <pc:sldMk cId="3296267790" sldId="261"/>
            <ac:spMk id="2" creationId="{C807D86D-4BA6-4FF0-CCF5-C36517B2A780}"/>
          </ac:spMkLst>
        </pc:spChg>
        <pc:spChg chg="mod">
          <ac:chgData name="steven crombecque" userId="25adf6ea5613c401" providerId="LiveId" clId="{7D244996-45CB-4490-BD78-D2F730AF9C6D}" dt="2024-11-18T13:40:01.018" v="3330" actId="1076"/>
          <ac:spMkLst>
            <pc:docMk/>
            <pc:sldMk cId="3296267790" sldId="261"/>
            <ac:spMk id="3" creationId="{ADCEDC71-CCAE-3EBA-FC6F-4B02E92BB884}"/>
          </ac:spMkLst>
        </pc:spChg>
        <pc:spChg chg="add del mod">
          <ac:chgData name="steven crombecque" userId="25adf6ea5613c401" providerId="LiveId" clId="{7D244996-45CB-4490-BD78-D2F730AF9C6D}" dt="2024-11-18T12:56:11.112" v="1489" actId="478"/>
          <ac:spMkLst>
            <pc:docMk/>
            <pc:sldMk cId="3296267790" sldId="261"/>
            <ac:spMk id="6" creationId="{20B9DB06-BDF5-4FBB-55E4-CED2DA913DA1}"/>
          </ac:spMkLst>
        </pc:spChg>
        <pc:spChg chg="add mod">
          <ac:chgData name="steven crombecque" userId="25adf6ea5613c401" providerId="LiveId" clId="{7D244996-45CB-4490-BD78-D2F730AF9C6D}" dt="2024-11-18T13:40:48.028" v="3369" actId="1076"/>
          <ac:spMkLst>
            <pc:docMk/>
            <pc:sldMk cId="3296267790" sldId="261"/>
            <ac:spMk id="8" creationId="{3B1A2B26-4F83-4D71-7C1D-9851BA29B43C}"/>
          </ac:spMkLst>
        </pc:spChg>
        <pc:spChg chg="add mod">
          <ac:chgData name="steven crombecque" userId="25adf6ea5613c401" providerId="LiveId" clId="{7D244996-45CB-4490-BD78-D2F730AF9C6D}" dt="2024-11-18T13:06:39.877" v="2236" actId="20577"/>
          <ac:spMkLst>
            <pc:docMk/>
            <pc:sldMk cId="3296267790" sldId="261"/>
            <ac:spMk id="10" creationId="{CD1FD421-80A0-6C7D-1F90-2277D04CBD58}"/>
          </ac:spMkLst>
        </pc:spChg>
        <pc:spChg chg="add mod">
          <ac:chgData name="steven crombecque" userId="25adf6ea5613c401" providerId="LiveId" clId="{7D244996-45CB-4490-BD78-D2F730AF9C6D}" dt="2024-11-18T13:06:48.247" v="2249" actId="1076"/>
          <ac:spMkLst>
            <pc:docMk/>
            <pc:sldMk cId="3296267790" sldId="261"/>
            <ac:spMk id="11" creationId="{8E648C68-07A0-0B1B-FD70-BF87DFA8957E}"/>
          </ac:spMkLst>
        </pc:spChg>
        <pc:spChg chg="del">
          <ac:chgData name="steven crombecque" userId="25adf6ea5613c401" providerId="LiveId" clId="{7D244996-45CB-4490-BD78-D2F730AF9C6D}" dt="2024-11-18T12:56:02.371" v="1487"/>
          <ac:spMkLst>
            <pc:docMk/>
            <pc:sldMk cId="3296267790" sldId="261"/>
            <ac:spMk id="14" creationId="{696035F1-90AF-3FBC-7F54-1A17BBC2608B}"/>
          </ac:spMkLst>
        </pc:spChg>
        <pc:spChg chg="del">
          <ac:chgData name="steven crombecque" userId="25adf6ea5613c401" providerId="LiveId" clId="{7D244996-45CB-4490-BD78-D2F730AF9C6D}" dt="2024-11-18T12:56:02.371" v="1487"/>
          <ac:spMkLst>
            <pc:docMk/>
            <pc:sldMk cId="3296267790" sldId="261"/>
            <ac:spMk id="16" creationId="{F6B18821-352D-C16D-EB32-9C94B96DBE63}"/>
          </ac:spMkLst>
        </pc:spChg>
        <pc:spChg chg="del">
          <ac:chgData name="steven crombecque" userId="25adf6ea5613c401" providerId="LiveId" clId="{7D244996-45CB-4490-BD78-D2F730AF9C6D}" dt="2024-11-18T12:56:02.371" v="1487"/>
          <ac:spMkLst>
            <pc:docMk/>
            <pc:sldMk cId="3296267790" sldId="261"/>
            <ac:spMk id="18" creationId="{457BDD94-3CF7-3EA7-BC8A-FB51E88BC7C5}"/>
          </ac:spMkLst>
        </pc:spChg>
        <pc:spChg chg="add del mod">
          <ac:chgData name="steven crombecque" userId="25adf6ea5613c401" providerId="LiveId" clId="{7D244996-45CB-4490-BD78-D2F730AF9C6D}" dt="2024-11-18T13:09:28.361" v="2265" actId="478"/>
          <ac:spMkLst>
            <pc:docMk/>
            <pc:sldMk cId="3296267790" sldId="261"/>
            <ac:spMk id="19" creationId="{C70F8773-4001-5125-ECE3-61D2FD10C5FC}"/>
          </ac:spMkLst>
        </pc:spChg>
        <pc:spChg chg="del">
          <ac:chgData name="steven crombecque" userId="25adf6ea5613c401" providerId="LiveId" clId="{7D244996-45CB-4490-BD78-D2F730AF9C6D}" dt="2024-11-18T12:56:02.371" v="1487"/>
          <ac:spMkLst>
            <pc:docMk/>
            <pc:sldMk cId="3296267790" sldId="261"/>
            <ac:spMk id="20" creationId="{16BAD6DC-D714-779A-4C7C-4E1E1C92AB87}"/>
          </ac:spMkLst>
        </pc:spChg>
        <pc:spChg chg="del">
          <ac:chgData name="steven crombecque" userId="25adf6ea5613c401" providerId="LiveId" clId="{7D244996-45CB-4490-BD78-D2F730AF9C6D}" dt="2024-11-18T12:56:02.371" v="1487"/>
          <ac:spMkLst>
            <pc:docMk/>
            <pc:sldMk cId="3296267790" sldId="261"/>
            <ac:spMk id="22" creationId="{2F8DE1E8-2853-11FA-A479-EFEF10BD6B82}"/>
          </ac:spMkLst>
        </pc:spChg>
        <pc:spChg chg="add mod">
          <ac:chgData name="steven crombecque" userId="25adf6ea5613c401" providerId="LiveId" clId="{7D244996-45CB-4490-BD78-D2F730AF9C6D}" dt="2024-11-18T13:49:21.792" v="3414" actId="1076"/>
          <ac:spMkLst>
            <pc:docMk/>
            <pc:sldMk cId="3296267790" sldId="261"/>
            <ac:spMk id="29" creationId="{B90A1678-73DB-367B-7189-752669FEA7FC}"/>
          </ac:spMkLst>
        </pc:spChg>
        <pc:picChg chg="del">
          <ac:chgData name="steven crombecque" userId="25adf6ea5613c401" providerId="LiveId" clId="{7D244996-45CB-4490-BD78-D2F730AF9C6D}" dt="2024-11-18T12:56:15.344" v="1490" actId="478"/>
          <ac:picMkLst>
            <pc:docMk/>
            <pc:sldMk cId="3296267790" sldId="261"/>
            <ac:picMk id="5" creationId="{13B8E25A-2C91-6C88-DADB-B6C03F379664}"/>
          </ac:picMkLst>
        </pc:picChg>
        <pc:picChg chg="del">
          <ac:chgData name="steven crombecque" userId="25adf6ea5613c401" providerId="LiveId" clId="{7D244996-45CB-4490-BD78-D2F730AF9C6D}" dt="2024-11-18T12:56:17.173" v="1491" actId="478"/>
          <ac:picMkLst>
            <pc:docMk/>
            <pc:sldMk cId="3296267790" sldId="261"/>
            <ac:picMk id="7" creationId="{5EC06FD9-666F-744F-049F-A7A39FC4396B}"/>
          </ac:picMkLst>
        </pc:picChg>
        <pc:picChg chg="del">
          <ac:chgData name="steven crombecque" userId="25adf6ea5613c401" providerId="LiveId" clId="{7D244996-45CB-4490-BD78-D2F730AF9C6D}" dt="2024-11-18T12:56:18.379" v="1492" actId="478"/>
          <ac:picMkLst>
            <pc:docMk/>
            <pc:sldMk cId="3296267790" sldId="261"/>
            <ac:picMk id="9" creationId="{FB55C253-548C-A916-0781-E7FC02895B46}"/>
          </ac:picMkLst>
        </pc:picChg>
        <pc:picChg chg="add mod">
          <ac:chgData name="steven crombecque" userId="25adf6ea5613c401" providerId="LiveId" clId="{7D244996-45CB-4490-BD78-D2F730AF9C6D}" dt="2024-11-18T13:49:31.706" v="3417" actId="1076"/>
          <ac:picMkLst>
            <pc:docMk/>
            <pc:sldMk cId="3296267790" sldId="261"/>
            <ac:picMk id="13" creationId="{D2383D28-0196-DC29-0828-ACB3352C3CCA}"/>
          </ac:picMkLst>
        </pc:picChg>
        <pc:picChg chg="add del mod">
          <ac:chgData name="steven crombecque" userId="25adf6ea5613c401" providerId="LiveId" clId="{7D244996-45CB-4490-BD78-D2F730AF9C6D}" dt="2024-11-18T13:49:37.459" v="3419" actId="1076"/>
          <ac:picMkLst>
            <pc:docMk/>
            <pc:sldMk cId="3296267790" sldId="261"/>
            <ac:picMk id="17" creationId="{CCC9D367-895C-B390-12DA-2B51203074B6}"/>
          </ac:picMkLst>
        </pc:picChg>
        <pc:picChg chg="add mod">
          <ac:chgData name="steven crombecque" userId="25adf6ea5613c401" providerId="LiveId" clId="{7D244996-45CB-4490-BD78-D2F730AF9C6D}" dt="2024-11-18T13:50:07.871" v="3424" actId="14100"/>
          <ac:picMkLst>
            <pc:docMk/>
            <pc:sldMk cId="3296267790" sldId="261"/>
            <ac:picMk id="23" creationId="{98F2B10A-D8C1-9874-799D-A0CFD4DB785D}"/>
          </ac:picMkLst>
        </pc:picChg>
        <pc:picChg chg="add mod">
          <ac:chgData name="steven crombecque" userId="25adf6ea5613c401" providerId="LiveId" clId="{7D244996-45CB-4490-BD78-D2F730AF9C6D}" dt="2024-11-18T13:50:19.450" v="3429" actId="1076"/>
          <ac:picMkLst>
            <pc:docMk/>
            <pc:sldMk cId="3296267790" sldId="261"/>
            <ac:picMk id="25" creationId="{62B49866-E186-79D4-F7B9-08DA23895FC6}"/>
          </ac:picMkLst>
        </pc:picChg>
        <pc:picChg chg="add del mod">
          <ac:chgData name="steven crombecque" userId="25adf6ea5613c401" providerId="LiveId" clId="{7D244996-45CB-4490-BD78-D2F730AF9C6D}" dt="2024-11-18T13:44:04.247" v="3376" actId="478"/>
          <ac:picMkLst>
            <pc:docMk/>
            <pc:sldMk cId="3296267790" sldId="261"/>
            <ac:picMk id="26" creationId="{AADB0775-34F5-761A-1A68-1B00329E3CEF}"/>
          </ac:picMkLst>
        </pc:picChg>
        <pc:picChg chg="add mod">
          <ac:chgData name="steven crombecque" userId="25adf6ea5613c401" providerId="LiveId" clId="{7D244996-45CB-4490-BD78-D2F730AF9C6D}" dt="2024-11-18T13:49:07.046" v="3407" actId="1076"/>
          <ac:picMkLst>
            <pc:docMk/>
            <pc:sldMk cId="3296267790" sldId="261"/>
            <ac:picMk id="27" creationId="{8C1EB5B6-D7BE-F0D8-93E7-A0411AAD34CD}"/>
          </ac:picMkLst>
        </pc:picChg>
        <pc:picChg chg="add mod">
          <ac:chgData name="steven crombecque" userId="25adf6ea5613c401" providerId="LiveId" clId="{7D244996-45CB-4490-BD78-D2F730AF9C6D}" dt="2024-11-18T13:43:59.736" v="3374" actId="1076"/>
          <ac:picMkLst>
            <pc:docMk/>
            <pc:sldMk cId="3296267790" sldId="261"/>
            <ac:picMk id="28" creationId="{AB8E6E58-9BBE-33DC-9188-FEF2B8717F38}"/>
          </ac:picMkLst>
        </pc:picChg>
        <pc:picChg chg="add del mod">
          <ac:chgData name="steven crombecque" userId="25adf6ea5613c401" providerId="LiveId" clId="{7D244996-45CB-4490-BD78-D2F730AF9C6D}" dt="2024-11-18T13:47:18.283" v="3392" actId="478"/>
          <ac:picMkLst>
            <pc:docMk/>
            <pc:sldMk cId="3296267790" sldId="261"/>
            <ac:picMk id="31" creationId="{462B1F9A-F736-B642-677B-F195C6294D0A}"/>
          </ac:picMkLst>
        </pc:picChg>
        <pc:picChg chg="add del mod">
          <ac:chgData name="steven crombecque" userId="25adf6ea5613c401" providerId="LiveId" clId="{7D244996-45CB-4490-BD78-D2F730AF9C6D}" dt="2024-11-18T13:48:20.502" v="3397" actId="478"/>
          <ac:picMkLst>
            <pc:docMk/>
            <pc:sldMk cId="3296267790" sldId="261"/>
            <ac:picMk id="33" creationId="{F2B4B915-9D50-C0C0-5054-07778065E4C8}"/>
          </ac:picMkLst>
        </pc:picChg>
        <pc:picChg chg="add mod">
          <ac:chgData name="steven crombecque" userId="25adf6ea5613c401" providerId="LiveId" clId="{7D244996-45CB-4490-BD78-D2F730AF9C6D}" dt="2024-11-18T13:49:19.254" v="3413" actId="14100"/>
          <ac:picMkLst>
            <pc:docMk/>
            <pc:sldMk cId="3296267790" sldId="261"/>
            <ac:picMk id="35" creationId="{96CF78A5-653A-2392-751F-A226D2F2C50A}"/>
          </ac:picMkLst>
        </pc:picChg>
        <pc:picChg chg="add mod">
          <ac:chgData name="steven crombecque" userId="25adf6ea5613c401" providerId="LiveId" clId="{7D244996-45CB-4490-BD78-D2F730AF9C6D}" dt="2024-11-18T13:49:12.102" v="3410" actId="1076"/>
          <ac:picMkLst>
            <pc:docMk/>
            <pc:sldMk cId="3296267790" sldId="261"/>
            <ac:picMk id="37" creationId="{EEDDF284-FAF5-07B9-FBDA-3100021E1F8E}"/>
          </ac:picMkLst>
        </pc:picChg>
        <pc:picChg chg="add mod">
          <ac:chgData name="steven crombecque" userId="25adf6ea5613c401" providerId="LiveId" clId="{7D244996-45CB-4490-BD78-D2F730AF9C6D}" dt="2024-11-18T13:49:14.220" v="3411" actId="1076"/>
          <ac:picMkLst>
            <pc:docMk/>
            <pc:sldMk cId="3296267790" sldId="261"/>
            <ac:picMk id="39" creationId="{BD894409-1482-8E8C-42B1-8E616815C3AE}"/>
          </ac:picMkLst>
        </pc:picChg>
      </pc:sldChg>
      <pc:sldChg chg="addSp delSp modSp new mod">
        <pc:chgData name="steven crombecque" userId="25adf6ea5613c401" providerId="LiveId" clId="{7D244996-45CB-4490-BD78-D2F730AF9C6D}" dt="2024-11-25T18:14:50.511" v="4560" actId="404"/>
        <pc:sldMkLst>
          <pc:docMk/>
          <pc:sldMk cId="2301599362" sldId="262"/>
        </pc:sldMkLst>
        <pc:spChg chg="mod">
          <ac:chgData name="steven crombecque" userId="25adf6ea5613c401" providerId="LiveId" clId="{7D244996-45CB-4490-BD78-D2F730AF9C6D}" dt="2024-11-18T13:21:16.809" v="3109" actId="207"/>
          <ac:spMkLst>
            <pc:docMk/>
            <pc:sldMk cId="2301599362" sldId="262"/>
            <ac:spMk id="2" creationId="{55473B3D-F98B-D757-CD1B-B3F3538A5988}"/>
          </ac:spMkLst>
        </pc:spChg>
        <pc:spChg chg="mod">
          <ac:chgData name="steven crombecque" userId="25adf6ea5613c401" providerId="LiveId" clId="{7D244996-45CB-4490-BD78-D2F730AF9C6D}" dt="2024-11-25T18:14:50.511" v="4560" actId="404"/>
          <ac:spMkLst>
            <pc:docMk/>
            <pc:sldMk cId="2301599362" sldId="262"/>
            <ac:spMk id="3" creationId="{2CCBEDDC-89A4-EABE-CE8C-57320637B089}"/>
          </ac:spMkLst>
        </pc:spChg>
        <pc:spChg chg="add mod">
          <ac:chgData name="steven crombecque" userId="25adf6ea5613c401" providerId="LiveId" clId="{7D244996-45CB-4490-BD78-D2F730AF9C6D}" dt="2024-11-18T13:37:12.602" v="3317"/>
          <ac:spMkLst>
            <pc:docMk/>
            <pc:sldMk cId="2301599362" sldId="262"/>
            <ac:spMk id="5" creationId="{0134FE66-7FC7-EA02-650E-192F137A5916}"/>
          </ac:spMkLst>
        </pc:spChg>
        <pc:spChg chg="add del mod">
          <ac:chgData name="steven crombecque" userId="25adf6ea5613c401" providerId="LiveId" clId="{7D244996-45CB-4490-BD78-D2F730AF9C6D}" dt="2024-11-25T18:07:43.261" v="4521"/>
          <ac:spMkLst>
            <pc:docMk/>
            <pc:sldMk cId="2301599362" sldId="262"/>
            <ac:spMk id="10" creationId="{892AAB3F-69EC-7AC2-3C1B-7CA696B79E5B}"/>
          </ac:spMkLst>
        </pc:spChg>
        <pc:spChg chg="add del mod">
          <ac:chgData name="steven crombecque" userId="25adf6ea5613c401" providerId="LiveId" clId="{7D244996-45CB-4490-BD78-D2F730AF9C6D}" dt="2024-11-25T18:13:57.037" v="4551" actId="478"/>
          <ac:spMkLst>
            <pc:docMk/>
            <pc:sldMk cId="2301599362" sldId="262"/>
            <ac:spMk id="15" creationId="{5A63C49A-E6A7-FC1B-3798-C8A0A4D2002A}"/>
          </ac:spMkLst>
        </pc:spChg>
        <pc:picChg chg="add mod ord">
          <ac:chgData name="steven crombecque" userId="25adf6ea5613c401" providerId="LiveId" clId="{7D244996-45CB-4490-BD78-D2F730AF9C6D}" dt="2024-11-18T13:20:50.357" v="3108" actId="167"/>
          <ac:picMkLst>
            <pc:docMk/>
            <pc:sldMk cId="2301599362" sldId="262"/>
            <ac:picMk id="4" creationId="{84227E21-7A3C-89BA-DCFC-36ACE2D53EE1}"/>
          </ac:picMkLst>
        </pc:picChg>
        <pc:picChg chg="add del mod ord">
          <ac:chgData name="steven crombecque" userId="25adf6ea5613c401" providerId="LiveId" clId="{7D244996-45CB-4490-BD78-D2F730AF9C6D}" dt="2024-11-25T18:06:25.236" v="4500" actId="478"/>
          <ac:picMkLst>
            <pc:docMk/>
            <pc:sldMk cId="2301599362" sldId="262"/>
            <ac:picMk id="7" creationId="{AC0727A9-45CE-5D43-A57D-13F8DBD2AE77}"/>
          </ac:picMkLst>
        </pc:picChg>
        <pc:picChg chg="add mod">
          <ac:chgData name="steven crombecque" userId="25adf6ea5613c401" providerId="LiveId" clId="{7D244996-45CB-4490-BD78-D2F730AF9C6D}" dt="2024-11-25T18:06:48.508" v="4509" actId="1076"/>
          <ac:picMkLst>
            <pc:docMk/>
            <pc:sldMk cId="2301599362" sldId="262"/>
            <ac:picMk id="9" creationId="{F51DABB4-726D-B1BD-5C8A-7A85FED67A1A}"/>
          </ac:picMkLst>
        </pc:picChg>
        <pc:picChg chg="add del mod">
          <ac:chgData name="steven crombecque" userId="25adf6ea5613c401" providerId="LiveId" clId="{7D244996-45CB-4490-BD78-D2F730AF9C6D}" dt="2024-11-25T18:13:44" v="4546" actId="478"/>
          <ac:picMkLst>
            <pc:docMk/>
            <pc:sldMk cId="2301599362" sldId="262"/>
            <ac:picMk id="12" creationId="{F5FE4D12-9DCE-C834-3A16-AFA9E8C1D4A6}"/>
          </ac:picMkLst>
        </pc:picChg>
        <pc:picChg chg="add mod">
          <ac:chgData name="steven crombecque" userId="25adf6ea5613c401" providerId="LiveId" clId="{7D244996-45CB-4490-BD78-D2F730AF9C6D}" dt="2024-11-25T18:13:53.873" v="4550" actId="14100"/>
          <ac:picMkLst>
            <pc:docMk/>
            <pc:sldMk cId="2301599362" sldId="262"/>
            <ac:picMk id="14" creationId="{455D2857-14B7-040A-3030-773D04E7F447}"/>
          </ac:picMkLst>
        </pc:picChg>
      </pc:sldChg>
      <pc:sldChg chg="new del">
        <pc:chgData name="steven crombecque" userId="25adf6ea5613c401" providerId="LiveId" clId="{7D244996-45CB-4490-BD78-D2F730AF9C6D}" dt="2024-11-18T13:27:03.187" v="3149" actId="47"/>
        <pc:sldMkLst>
          <pc:docMk/>
          <pc:sldMk cId="876068515" sldId="263"/>
        </pc:sldMkLst>
      </pc:sldChg>
      <pc:sldChg chg="addSp delSp modSp add mod setBg delDesignElem">
        <pc:chgData name="steven crombecque" userId="25adf6ea5613c401" providerId="LiveId" clId="{7D244996-45CB-4490-BD78-D2F730AF9C6D}" dt="2024-11-18T13:37:18.832" v="3319" actId="1076"/>
        <pc:sldMkLst>
          <pc:docMk/>
          <pc:sldMk cId="2633392072" sldId="263"/>
        </pc:sldMkLst>
        <pc:spChg chg="del">
          <ac:chgData name="steven crombecque" userId="25adf6ea5613c401" providerId="LiveId" clId="{7D244996-45CB-4490-BD78-D2F730AF9C6D}" dt="2024-11-18T13:27:31.617" v="3182" actId="478"/>
          <ac:spMkLst>
            <pc:docMk/>
            <pc:sldMk cId="2633392072" sldId="263"/>
            <ac:spMk id="2" creationId="{D18825B7-A132-9499-BA35-AA4EDBB4A182}"/>
          </ac:spMkLst>
        </pc:spChg>
        <pc:spChg chg="mod">
          <ac:chgData name="steven crombecque" userId="25adf6ea5613c401" providerId="LiveId" clId="{7D244996-45CB-4490-BD78-D2F730AF9C6D}" dt="2024-11-18T13:27:48.688" v="3187" actId="1076"/>
          <ac:spMkLst>
            <pc:docMk/>
            <pc:sldMk cId="2633392072" sldId="263"/>
            <ac:spMk id="3" creationId="{8856463C-1049-488F-11D6-34B1EBC74964}"/>
          </ac:spMkLst>
        </pc:spChg>
        <pc:spChg chg="mod">
          <ac:chgData name="steven crombecque" userId="25adf6ea5613c401" providerId="LiveId" clId="{7D244996-45CB-4490-BD78-D2F730AF9C6D}" dt="2024-11-18T13:31:05.639" v="3285" actId="207"/>
          <ac:spMkLst>
            <pc:docMk/>
            <pc:sldMk cId="2633392072" sldId="263"/>
            <ac:spMk id="5" creationId="{134F4143-71AE-8190-A5E7-6AD820ACDDE3}"/>
          </ac:spMkLst>
        </pc:spChg>
        <pc:spChg chg="del">
          <ac:chgData name="steven crombecque" userId="25adf6ea5613c401" providerId="LiveId" clId="{7D244996-45CB-4490-BD78-D2F730AF9C6D}" dt="2024-11-18T13:27:04.030" v="3151"/>
          <ac:spMkLst>
            <pc:docMk/>
            <pc:sldMk cId="2633392072" sldId="263"/>
            <ac:spMk id="9" creationId="{1074CEA7-F7AA-EAE8-55EB-8870945CB096}"/>
          </ac:spMkLst>
        </pc:spChg>
        <pc:spChg chg="del">
          <ac:chgData name="steven crombecque" userId="25adf6ea5613c401" providerId="LiveId" clId="{7D244996-45CB-4490-BD78-D2F730AF9C6D}" dt="2024-11-18T13:27:04.030" v="3151"/>
          <ac:spMkLst>
            <pc:docMk/>
            <pc:sldMk cId="2633392072" sldId="263"/>
            <ac:spMk id="11" creationId="{098510A7-81EF-CB6E-624F-D6FD6F69A8E7}"/>
          </ac:spMkLst>
        </pc:spChg>
        <pc:spChg chg="mod">
          <ac:chgData name="steven crombecque" userId="25adf6ea5613c401" providerId="LiveId" clId="{7D244996-45CB-4490-BD78-D2F730AF9C6D}" dt="2024-11-18T13:29:39.766" v="3262" actId="1076"/>
          <ac:spMkLst>
            <pc:docMk/>
            <pc:sldMk cId="2633392072" sldId="263"/>
            <ac:spMk id="12" creationId="{A3357F55-F8C1-9E84-7846-537D4E0C9300}"/>
          </ac:spMkLst>
        </pc:spChg>
        <pc:spChg chg="del">
          <ac:chgData name="steven crombecque" userId="25adf6ea5613c401" providerId="LiveId" clId="{7D244996-45CB-4490-BD78-D2F730AF9C6D}" dt="2024-11-18T13:27:04.030" v="3151"/>
          <ac:spMkLst>
            <pc:docMk/>
            <pc:sldMk cId="2633392072" sldId="263"/>
            <ac:spMk id="13" creationId="{D63920EF-2ED7-8E67-095E-2B9A9AD4A5F3}"/>
          </ac:spMkLst>
        </pc:spChg>
        <pc:spChg chg="del">
          <ac:chgData name="steven crombecque" userId="25adf6ea5613c401" providerId="LiveId" clId="{7D244996-45CB-4490-BD78-D2F730AF9C6D}" dt="2024-11-18T13:27:38.463" v="3185" actId="478"/>
          <ac:spMkLst>
            <pc:docMk/>
            <pc:sldMk cId="2633392072" sldId="263"/>
            <ac:spMk id="14" creationId="{672F6A43-E46F-A9CA-66E2-8761EA932A93}"/>
          </ac:spMkLst>
        </pc:spChg>
        <pc:spChg chg="del">
          <ac:chgData name="steven crombecque" userId="25adf6ea5613c401" providerId="LiveId" clId="{7D244996-45CB-4490-BD78-D2F730AF9C6D}" dt="2024-11-18T13:27:04.030" v="3151"/>
          <ac:spMkLst>
            <pc:docMk/>
            <pc:sldMk cId="2633392072" sldId="263"/>
            <ac:spMk id="15" creationId="{96177D73-F182-5A47-8D3C-CD838534DE49}"/>
          </ac:spMkLst>
        </pc:spChg>
        <pc:spChg chg="add del mod">
          <ac:chgData name="steven crombecque" userId="25adf6ea5613c401" providerId="LiveId" clId="{7D244996-45CB-4490-BD78-D2F730AF9C6D}" dt="2024-11-18T13:27:33.036" v="3183" actId="478"/>
          <ac:spMkLst>
            <pc:docMk/>
            <pc:sldMk cId="2633392072" sldId="263"/>
            <ac:spMk id="16" creationId="{4C2E7551-C1F0-D19C-77B4-02BA671644F0}"/>
          </ac:spMkLst>
        </pc:spChg>
        <pc:spChg chg="del">
          <ac:chgData name="steven crombecque" userId="25adf6ea5613c401" providerId="LiveId" clId="{7D244996-45CB-4490-BD78-D2F730AF9C6D}" dt="2024-11-18T13:27:04.030" v="3151"/>
          <ac:spMkLst>
            <pc:docMk/>
            <pc:sldMk cId="2633392072" sldId="263"/>
            <ac:spMk id="17" creationId="{5FF3CE04-9DB6-2AC7-C5F8-8F9BCDD14D30}"/>
          </ac:spMkLst>
        </pc:spChg>
        <pc:spChg chg="add mod">
          <ac:chgData name="steven crombecque" userId="25adf6ea5613c401" providerId="LiveId" clId="{7D244996-45CB-4490-BD78-D2F730AF9C6D}" dt="2024-11-18T13:30:20.180" v="3274"/>
          <ac:spMkLst>
            <pc:docMk/>
            <pc:sldMk cId="2633392072" sldId="263"/>
            <ac:spMk id="19" creationId="{E7025064-380E-FA4F-EF27-227CEC6CC7D7}"/>
          </ac:spMkLst>
        </pc:spChg>
        <pc:spChg chg="add mod">
          <ac:chgData name="steven crombecque" userId="25adf6ea5613c401" providerId="LiveId" clId="{7D244996-45CB-4490-BD78-D2F730AF9C6D}" dt="2024-11-18T13:30:41.702" v="3284"/>
          <ac:spMkLst>
            <pc:docMk/>
            <pc:sldMk cId="2633392072" sldId="263"/>
            <ac:spMk id="20" creationId="{A2221583-9F1D-DC4D-1ED0-BEDE7EA2757E}"/>
          </ac:spMkLst>
        </pc:spChg>
        <pc:spChg chg="add mod">
          <ac:chgData name="steven crombecque" userId="25adf6ea5613c401" providerId="LiveId" clId="{7D244996-45CB-4490-BD78-D2F730AF9C6D}" dt="2024-11-18T13:37:18.832" v="3319" actId="1076"/>
          <ac:spMkLst>
            <pc:docMk/>
            <pc:sldMk cId="2633392072" sldId="263"/>
            <ac:spMk id="21" creationId="{6A253EC1-D3BF-3F8B-0A74-499D32DD6821}"/>
          </ac:spMkLst>
        </pc:spChg>
        <pc:picChg chg="del">
          <ac:chgData name="steven crombecque" userId="25adf6ea5613c401" providerId="LiveId" clId="{7D244996-45CB-4490-BD78-D2F730AF9C6D}" dt="2024-11-18T13:27:34.096" v="3184" actId="478"/>
          <ac:picMkLst>
            <pc:docMk/>
            <pc:sldMk cId="2633392072" sldId="263"/>
            <ac:picMk id="18" creationId="{5506243F-CCEB-3533-E15A-BA8C461F1FDC}"/>
          </ac:picMkLst>
        </pc:picChg>
        <pc:picChg chg="del">
          <ac:chgData name="steven crombecque" userId="25adf6ea5613c401" providerId="LiveId" clId="{7D244996-45CB-4490-BD78-D2F730AF9C6D}" dt="2024-11-18T13:27:29.121" v="3181" actId="478"/>
          <ac:picMkLst>
            <pc:docMk/>
            <pc:sldMk cId="2633392072" sldId="263"/>
            <ac:picMk id="26" creationId="{EE4F6BE3-FA5D-33C3-067A-3964EC5430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November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November 25,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78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green-tick-approved-button-check-156618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versus-png/download/54598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queemployeur.net/2020/12/bien-etre-teletravail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hyperlink" Target="https://pixabay.com/fr/illustrations/pilates-musculation-silhouette-1204521/" TargetMode="External"/><Relationship Id="rId7" Type="http://schemas.openxmlformats.org/officeDocument/2006/relationships/hyperlink" Target="https://pixabay.com/es/illustrations/salud-mental-la-formaci%C3%B3n-del-cerebro-2313426/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hyperlink" Target="https://reformeraujourdhui.blogspot.com/2020/01/le-scandale-de-la-nouvelle-baisse-du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9.jpg"/><Relationship Id="rId9" Type="http://schemas.openxmlformats.org/officeDocument/2006/relationships/hyperlink" Target="https://openclipart.org/detail/25236/aiga-waiting-ro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harshit.github.io/blog/2018/04/27/how-deep-should-neual-nets-be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scherlund.blogspot.com/2018/11/the-history-evolution-and-growth-of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B4F0-B8ED-B620-554D-632EE22F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14" r="35335" b="-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109631-D0A6-B227-87FA-2F1B24FE60C0}"/>
              </a:ext>
            </a:extLst>
          </p:cNvPr>
          <p:cNvSpPr/>
          <p:nvPr/>
        </p:nvSpPr>
        <p:spPr>
          <a:xfrm>
            <a:off x="-9333" y="-430"/>
            <a:ext cx="8092142" cy="2348754"/>
          </a:xfrm>
          <a:prstGeom prst="rect">
            <a:avLst/>
          </a:prstGeom>
          <a:solidFill>
            <a:schemeClr val="accent3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324564-913C-C2A8-0F31-1DFCF06F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37" y="1247844"/>
            <a:ext cx="6879143" cy="2992576"/>
          </a:xfrm>
        </p:spPr>
        <p:txBody>
          <a:bodyPr anchor="t">
            <a:normAutofit/>
          </a:bodyPr>
          <a:lstStyle/>
          <a:p>
            <a:pPr algn="l"/>
            <a:r>
              <a:rPr lang="fr-FR" sz="2000" i="0" spc="300" dirty="0">
                <a:solidFill>
                  <a:schemeClr val="bg1"/>
                </a:solidFill>
                <a:effectLst/>
                <a:latin typeface="Gill Sans Nova (Corps)"/>
                <a:ea typeface="Calibri" panose="020F0502020204030204" pitchFamily="34" charset="0"/>
                <a:cs typeface="Calibri" panose="020F0502020204030204" pitchFamily="34" charset="0"/>
              </a:rPr>
              <a:t>Optimisation des soins en milieu rééducatif: quand les données sont la solution.</a:t>
            </a:r>
            <a:endParaRPr lang="fr-FR" sz="2000" spc="300" dirty="0">
              <a:solidFill>
                <a:schemeClr val="bg1"/>
              </a:solidFill>
              <a:latin typeface="Gill Sans Nova (Corps)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7E9D4E-8268-59B3-B044-B22EB9413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06" y="-228353"/>
            <a:ext cx="5392495" cy="1248274"/>
          </a:xfrm>
        </p:spPr>
        <p:txBody>
          <a:bodyPr anchor="b">
            <a:normAutofit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</a:rPr>
              <a:t>DATA reloaded</a:t>
            </a:r>
          </a:p>
        </p:txBody>
      </p:sp>
      <p:pic>
        <p:nvPicPr>
          <p:cNvPr id="6" name="Image 5" descr="Unité de Recherche Pluridisciplinaire Sport, Santé, Société (URePSSS) - ULR  7369">
            <a:extLst>
              <a:ext uri="{FF2B5EF4-FFF2-40B4-BE49-F238E27FC236}">
                <a16:creationId xmlns:a16="http://schemas.microsoft.com/office/drawing/2014/main" id="{ABD609D5-16AF-7C39-0364-7FA0336CC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74" y="187593"/>
            <a:ext cx="2251078" cy="67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AF1A8E-4463-7A54-B812-2BD8BD90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226" y="88202"/>
            <a:ext cx="1384394" cy="849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9D1A87-27CE-B80D-7717-1DAB53E07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235" y="1100188"/>
            <a:ext cx="2786328" cy="11192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675A3-9C89-EF7A-0F25-EE0B4C94EE14}"/>
              </a:ext>
            </a:extLst>
          </p:cNvPr>
          <p:cNvSpPr/>
          <p:nvPr/>
        </p:nvSpPr>
        <p:spPr>
          <a:xfrm>
            <a:off x="-2272143" y="5565804"/>
            <a:ext cx="8092142" cy="2348754"/>
          </a:xfrm>
          <a:prstGeom prst="rect">
            <a:avLst/>
          </a:prstGeom>
          <a:solidFill>
            <a:schemeClr val="accent3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45FF26-61FD-2176-E23C-AAB4B6E35B0E}"/>
              </a:ext>
            </a:extLst>
          </p:cNvPr>
          <p:cNvSpPr txBox="1"/>
          <p:nvPr/>
        </p:nvSpPr>
        <p:spPr>
          <a:xfrm>
            <a:off x="235528" y="5610156"/>
            <a:ext cx="6003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Présentée par Steven Crombecque</a:t>
            </a:r>
          </a:p>
          <a:p>
            <a:r>
              <a:rPr lang="fr-FR" sz="1800" cap="none" dirty="0">
                <a:solidFill>
                  <a:schemeClr val="bg1"/>
                </a:solidFill>
              </a:rPr>
              <a:t>Doctorant </a:t>
            </a:r>
            <a:r>
              <a:rPr lang="fr-FR" sz="1800" dirty="0">
                <a:solidFill>
                  <a:schemeClr val="bg1"/>
                </a:solidFill>
              </a:rPr>
              <a:t>- </a:t>
            </a:r>
            <a:r>
              <a:rPr lang="fr-FR" sz="1800" cap="none" dirty="0">
                <a:solidFill>
                  <a:schemeClr val="bg1"/>
                </a:solidFill>
              </a:rPr>
              <a:t>Enseignant - Université d’Artois, UREPSSS – équipe SHERPAS – Ecole doctorale STS Amiens</a:t>
            </a:r>
            <a:endParaRPr lang="fr-FR" sz="18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B8D1920-5E2A-417C-FFB8-496922F27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32" y="3010221"/>
            <a:ext cx="2047340" cy="2047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07E21A2-BC9D-707D-48BE-AE743A77B9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22288" y="3319901"/>
            <a:ext cx="1595421" cy="15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0A9CD2-F01E-47AE-88A6-D8F612D15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8C520E-8A72-4150-8FE3-A3272B2B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D02D2-145B-47AF-8A96-A08D9D94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19151" y="3638550"/>
            <a:ext cx="240029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24E565-C2C5-4A50-974C-E083E8CBC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A0077D-32B1-4060-AD9E-836782EE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1FAA34-93CD-0E36-B50F-BCD4518A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2" y="819598"/>
            <a:ext cx="3125336" cy="361158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données en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C73F4-070C-1A76-E1A3-3F2E5A073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25" y="1097274"/>
            <a:ext cx="3336799" cy="5129616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 </a:t>
            </a:r>
            <a:r>
              <a:rPr lang="fr-FR" sz="2200" dirty="0"/>
              <a:t>Données d’identité et administratives</a:t>
            </a:r>
          </a:p>
          <a:p>
            <a:endParaRPr lang="fr-FR" sz="2200" dirty="0"/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/>
              <a:t> Données anthropométriques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/>
              <a:t> Données de soins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Multidimensionnelles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Pluridisciplinaires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CCF4E5-3071-4F50-7BC5-992EBFFE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11" r="-1" b="3222"/>
          <a:stretch/>
        </p:blipFill>
        <p:spPr>
          <a:xfrm>
            <a:off x="8015005" y="4571339"/>
            <a:ext cx="1993915" cy="18125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FA63B7-06F8-4CBC-FEAF-8E34EB9690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00" r="1" b="7497"/>
          <a:stretch/>
        </p:blipFill>
        <p:spPr>
          <a:xfrm>
            <a:off x="8055137" y="456359"/>
            <a:ext cx="1853488" cy="16848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AA0BE8-3917-F0D9-9AA1-B3557F28F8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877" r="2" b="2566"/>
          <a:stretch/>
        </p:blipFill>
        <p:spPr>
          <a:xfrm>
            <a:off x="7882478" y="2727923"/>
            <a:ext cx="2026222" cy="17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70F2D611-BEB1-F0C0-252F-25BD391B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33707" y="-6475674"/>
            <a:ext cx="3524586" cy="125642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E4FC1A-DF8E-3B5E-D57C-B8A8176E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65" y="168702"/>
            <a:ext cx="10241280" cy="123444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L’intérêt des données dans la rééducation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4F595-DCA1-038D-C398-D6EF155FA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90" y="1835603"/>
            <a:ext cx="10241280" cy="3959352"/>
          </a:xfrm>
        </p:spPr>
        <p:txBody>
          <a:bodyPr>
            <a:normAutofit/>
          </a:bodyPr>
          <a:lstStyle/>
          <a:p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Rendre compte d’un </a:t>
            </a: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d’une </a:t>
            </a: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 actuelle</a:t>
            </a:r>
          </a:p>
          <a:p>
            <a:pPr lvl="1"/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Mesure l’efficacité d’un soin « identique » (sans changement de protocole)</a:t>
            </a:r>
          </a:p>
          <a:p>
            <a:pPr lvl="1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 le même séjour</a:t>
            </a:r>
          </a:p>
          <a:p>
            <a:pPr lvl="1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deux séjours différents</a:t>
            </a:r>
          </a:p>
          <a:p>
            <a:pPr lvl="1"/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Mesure l’efficacité de deux soins différents</a:t>
            </a:r>
          </a:p>
          <a:p>
            <a:pPr lvl="1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 concret: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0D9BE-0B61-8526-8D40-72BBD06BE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531" y="4467463"/>
            <a:ext cx="2842567" cy="1747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7C5770-6D53-FEE2-43B9-2E7FFF333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41" y="2995507"/>
            <a:ext cx="2439323" cy="4334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1A642D-889B-8A1E-0AC4-A5D4FF7A7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338" y="3397012"/>
            <a:ext cx="2439323" cy="4334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63EC51-7286-8287-88EA-999FE5385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04" y="3406860"/>
            <a:ext cx="2439323" cy="433493"/>
          </a:xfrm>
          <a:prstGeom prst="rect">
            <a:avLst/>
          </a:prstGeom>
        </p:spPr>
      </p:pic>
      <p:pic>
        <p:nvPicPr>
          <p:cNvPr id="15" name="Image 14" descr="Une image contenant logo, Graphique, graphisme, rouge&#10;&#10;Description générée automatiquement">
            <a:extLst>
              <a:ext uri="{FF2B5EF4-FFF2-40B4-BE49-F238E27FC236}">
                <a16:creationId xmlns:a16="http://schemas.microsoft.com/office/drawing/2014/main" id="{02AD3385-DA36-0F4C-326A-EE44ECDD2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06601" y="3192049"/>
            <a:ext cx="452713" cy="8631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7A3E26E-09E9-A316-4125-621013B41083}"/>
              </a:ext>
            </a:extLst>
          </p:cNvPr>
          <p:cNvSpPr/>
          <p:nvPr/>
        </p:nvSpPr>
        <p:spPr>
          <a:xfrm>
            <a:off x="2540715" y="5311913"/>
            <a:ext cx="1381539" cy="8154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5C4F674-8FFB-9AE7-1388-32116685BDE6}"/>
              </a:ext>
            </a:extLst>
          </p:cNvPr>
          <p:cNvSpPr/>
          <p:nvPr/>
        </p:nvSpPr>
        <p:spPr>
          <a:xfrm>
            <a:off x="5442712" y="5278660"/>
            <a:ext cx="986118" cy="8819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Image 21" descr="Une image contenant logo, Graphique, graphisme, rouge&#10;&#10;Description générée automatiquement">
            <a:extLst>
              <a:ext uri="{FF2B5EF4-FFF2-40B4-BE49-F238E27FC236}">
                <a16:creationId xmlns:a16="http://schemas.microsoft.com/office/drawing/2014/main" id="{7A7FD5BA-327E-2FB5-4521-15D4B998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15298" y="5333344"/>
            <a:ext cx="452713" cy="8631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52874A8-88B2-F3C1-48B2-709BA4B25ED0}"/>
              </a:ext>
            </a:extLst>
          </p:cNvPr>
          <p:cNvSpPr/>
          <p:nvPr/>
        </p:nvSpPr>
        <p:spPr>
          <a:xfrm>
            <a:off x="-499730" y="6381618"/>
            <a:ext cx="13556511" cy="32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D82E9285-743D-EC14-1FE1-EFB1C116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19821" y="-6852641"/>
            <a:ext cx="3524586" cy="125642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53BA3A1-ECFD-9630-87C4-AE4A28A5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0" y="-216721"/>
            <a:ext cx="11006515" cy="123444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Contextualisation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97F335-2511-3284-3FAC-8A05ABD9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96" y="1768303"/>
            <a:ext cx="10241280" cy="3959352"/>
          </a:xfrm>
        </p:spPr>
        <p:txBody>
          <a:bodyPr/>
          <a:lstStyle/>
          <a:p>
            <a:r>
              <a:rPr lang="fr-FR" sz="1800" dirty="0"/>
              <a:t>Lombalgie : douleur localisée en bas du dos </a:t>
            </a:r>
          </a:p>
          <a:p>
            <a:r>
              <a:rPr lang="fr-FR" sz="1800" dirty="0"/>
              <a:t>Concerne 83% des Français </a:t>
            </a:r>
          </a:p>
          <a:p>
            <a:r>
              <a:rPr lang="fr-FR" sz="1800" dirty="0"/>
              <a:t>1</a:t>
            </a:r>
            <a:r>
              <a:rPr lang="fr-FR" sz="1800" baseline="30000" dirty="0"/>
              <a:t>ère</a:t>
            </a:r>
            <a:r>
              <a:rPr lang="fr-FR" sz="1800" dirty="0"/>
              <a:t> cause d’invalidité dans le MONDE ! (OMS, 2023)</a:t>
            </a:r>
          </a:p>
          <a:p>
            <a:r>
              <a:rPr lang="fr-FR" sz="1800" dirty="0"/>
              <a:t>10% durent + 3 mois</a:t>
            </a:r>
          </a:p>
          <a:p>
            <a:endParaRPr lang="fr-FR" dirty="0"/>
          </a:p>
          <a:p>
            <a:r>
              <a:rPr lang="fr-FR" dirty="0"/>
              <a:t>Les soins ont évolué : recommandations HAS</a:t>
            </a:r>
          </a:p>
        </p:txBody>
      </p:sp>
      <p:pic>
        <p:nvPicPr>
          <p:cNvPr id="5" name="Image 4" descr="Une image contenant cercle, capture d’écran, disque compact&#10;&#10;Description générée automatiquement">
            <a:extLst>
              <a:ext uri="{FF2B5EF4-FFF2-40B4-BE49-F238E27FC236}">
                <a16:creationId xmlns:a16="http://schemas.microsoft.com/office/drawing/2014/main" id="{5F1708BA-F170-5343-C508-1008C3925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17" y="3352580"/>
            <a:ext cx="2701492" cy="25571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A17AB2-840A-5557-8CA9-2ED73C791D68}"/>
              </a:ext>
            </a:extLst>
          </p:cNvPr>
          <p:cNvSpPr txBox="1"/>
          <p:nvPr/>
        </p:nvSpPr>
        <p:spPr>
          <a:xfrm>
            <a:off x="6096000" y="2983248"/>
            <a:ext cx="3432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10% Douleur lombaire chronique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6A01B4-F516-BC46-6013-B16E72AE85A0}"/>
              </a:ext>
            </a:extLst>
          </p:cNvPr>
          <p:cNvSpPr txBox="1"/>
          <p:nvPr/>
        </p:nvSpPr>
        <p:spPr>
          <a:xfrm>
            <a:off x="7659954" y="5765840"/>
            <a:ext cx="3432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73% Douleur lombaire temporaire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BCAAC68-B9A7-EA9D-7CDD-7C16E434F018}"/>
              </a:ext>
            </a:extLst>
          </p:cNvPr>
          <p:cNvCxnSpPr/>
          <p:nvPr/>
        </p:nvCxnSpPr>
        <p:spPr>
          <a:xfrm>
            <a:off x="7659127" y="3306585"/>
            <a:ext cx="233082" cy="173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92E269A-3F77-7464-5831-5D744C1C91FD}"/>
              </a:ext>
            </a:extLst>
          </p:cNvPr>
          <p:cNvCxnSpPr>
            <a:cxnSpLocks/>
          </p:cNvCxnSpPr>
          <p:nvPr/>
        </p:nvCxnSpPr>
        <p:spPr>
          <a:xfrm>
            <a:off x="8286656" y="5661220"/>
            <a:ext cx="261806" cy="132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5898485-5157-1AE8-746E-65678522D5FB}"/>
              </a:ext>
            </a:extLst>
          </p:cNvPr>
          <p:cNvCxnSpPr>
            <a:cxnSpLocks/>
          </p:cNvCxnSpPr>
          <p:nvPr/>
        </p:nvCxnSpPr>
        <p:spPr>
          <a:xfrm flipH="1" flipV="1">
            <a:off x="9266629" y="3896488"/>
            <a:ext cx="488178" cy="55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FF193C-9715-056D-D6AD-F360FE7FD11F}"/>
              </a:ext>
            </a:extLst>
          </p:cNvPr>
          <p:cNvSpPr txBox="1"/>
          <p:nvPr/>
        </p:nvSpPr>
        <p:spPr>
          <a:xfrm>
            <a:off x="9718933" y="3829169"/>
            <a:ext cx="3432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Absence de douleur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8665B9-8D33-8AF4-59E8-8486A5785018}"/>
              </a:ext>
            </a:extLst>
          </p:cNvPr>
          <p:cNvSpPr txBox="1"/>
          <p:nvPr/>
        </p:nvSpPr>
        <p:spPr>
          <a:xfrm>
            <a:off x="9266629" y="6104619"/>
            <a:ext cx="3432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Assurance maladie, 2019</a:t>
            </a:r>
          </a:p>
        </p:txBody>
      </p:sp>
      <p:pic>
        <p:nvPicPr>
          <p:cNvPr id="18" name="Image 17" descr="Une image contenant capture d’écran, ligne, léger&#10;&#10;Description générée automatiquement">
            <a:extLst>
              <a:ext uri="{FF2B5EF4-FFF2-40B4-BE49-F238E27FC236}">
                <a16:creationId xmlns:a16="http://schemas.microsoft.com/office/drawing/2014/main" id="{92CA1477-7A57-88B7-1C3A-D53D55021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" y="4756185"/>
            <a:ext cx="6662381" cy="16463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B40BB5-9690-8648-71AA-1430220725A5}"/>
              </a:ext>
            </a:extLst>
          </p:cNvPr>
          <p:cNvSpPr/>
          <p:nvPr/>
        </p:nvSpPr>
        <p:spPr>
          <a:xfrm>
            <a:off x="-499730" y="6381618"/>
            <a:ext cx="13556511" cy="32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5CFD5A-F224-0680-9CA3-016A3E435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933" y="1359590"/>
            <a:ext cx="2144320" cy="186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8344D6A-E646-72FB-4A3E-A3122520CA8D}"/>
              </a:ext>
            </a:extLst>
          </p:cNvPr>
          <p:cNvSpPr txBox="1"/>
          <p:nvPr/>
        </p:nvSpPr>
        <p:spPr>
          <a:xfrm>
            <a:off x="10223247" y="3341821"/>
            <a:ext cx="3432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Assurance maladie, 2020</a:t>
            </a:r>
          </a:p>
        </p:txBody>
      </p:sp>
    </p:spTree>
    <p:extLst>
      <p:ext uri="{BB962C8B-B14F-4D97-AF65-F5344CB8AC3E}">
        <p14:creationId xmlns:p14="http://schemas.microsoft.com/office/powerpoint/2010/main" val="100132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144D09C-9C55-7D59-174F-BB53AF37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33707" y="-6475674"/>
            <a:ext cx="3524586" cy="125642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B1A72B-83D1-62DD-B4E9-DB9BA3AD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88" y="0"/>
            <a:ext cx="10241280" cy="123444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83B97-2330-C36C-466B-B6BFCC65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953" y="1879182"/>
            <a:ext cx="10241280" cy="395935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Rappel : Objectifs communs </a:t>
            </a:r>
          </a:p>
          <a:p>
            <a:pPr lvl="1"/>
            <a:r>
              <a:rPr lang="fr-FR" dirty="0"/>
              <a:t>Améliorer la qualité de vie du patient </a:t>
            </a:r>
          </a:p>
          <a:p>
            <a:pPr lvl="1"/>
            <a:r>
              <a:rPr lang="fr-FR" dirty="0"/>
              <a:t>Réduire les douleurs lombaires</a:t>
            </a:r>
          </a:p>
          <a:p>
            <a:pPr lvl="1"/>
            <a:endParaRPr lang="fr-FR" dirty="0"/>
          </a:p>
          <a:p>
            <a:r>
              <a:rPr lang="fr-FR" sz="2600" dirty="0"/>
              <a:t>Bilans physiques et passation des auto-questionnaires</a:t>
            </a:r>
          </a:p>
          <a:p>
            <a:pPr lvl="1"/>
            <a:r>
              <a:rPr lang="fr-FR" dirty="0"/>
              <a:t>Entrée/ Sortie/ 6 mois après le séjour</a:t>
            </a:r>
          </a:p>
          <a:p>
            <a:pPr lvl="1"/>
            <a:endParaRPr lang="fr-FR" dirty="0"/>
          </a:p>
          <a:p>
            <a:r>
              <a:rPr lang="fr-FR" sz="2600" dirty="0"/>
              <a:t>Versions des programmes étudiés</a:t>
            </a:r>
          </a:p>
          <a:p>
            <a:pPr lvl="1"/>
            <a:r>
              <a:rPr lang="fr-FR" dirty="0"/>
              <a:t>V1: 144 sujets (2009) </a:t>
            </a:r>
          </a:p>
          <a:p>
            <a:pPr lvl="1"/>
            <a:r>
              <a:rPr lang="fr-FR" dirty="0"/>
              <a:t>V2: 448 sujets (2019 à 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B5E92-CFAA-1388-A8E0-3C317686D086}"/>
              </a:ext>
            </a:extLst>
          </p:cNvPr>
          <p:cNvSpPr/>
          <p:nvPr/>
        </p:nvSpPr>
        <p:spPr>
          <a:xfrm>
            <a:off x="-499730" y="6381618"/>
            <a:ext cx="13556511" cy="32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BF473FAB-2348-475A-AF59-E8CE6277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2864" y="1879182"/>
            <a:ext cx="304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5B0E7-CBE6-5105-D11C-4F730E7E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EDC71-CCAE-3EBA-FC6F-4B02E92B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958" y="1041284"/>
            <a:ext cx="3336799" cy="5129616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 V1 a de meilleurs résultats à la sortie sur la condition physique que la V2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 V1 a une plus grosse perte d’efficacité sur la condition physique à moyen terme que la V2 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 V2 a de meilleurs résultats sur la QV que la V1 à court et moyen terme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 Temps d’attente réduit de 120 jours à 90 jours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1A2B26-4F83-4D71-7C1D-9851BA29B43C}"/>
              </a:ext>
            </a:extLst>
          </p:cNvPr>
          <p:cNvSpPr txBox="1">
            <a:spLocks/>
          </p:cNvSpPr>
          <p:nvPr/>
        </p:nvSpPr>
        <p:spPr>
          <a:xfrm>
            <a:off x="8607076" y="1041284"/>
            <a:ext cx="2929250" cy="5129616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La V1 était plus axée sur le reconditionnement physique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La V1 n’apportait pas d’outil pour continuer les exercices chez soi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La V2 avait une approche multidimensionnelle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Passage de PEC individuelle à collective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1FD421-80A0-6C7D-1F90-2277D04CBD58}"/>
              </a:ext>
            </a:extLst>
          </p:cNvPr>
          <p:cNvSpPr txBox="1"/>
          <p:nvPr/>
        </p:nvSpPr>
        <p:spPr>
          <a:xfrm>
            <a:off x="4892978" y="225925"/>
            <a:ext cx="34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Principaux résultats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648C68-07A0-0B1B-FD70-BF87DFA8957E}"/>
              </a:ext>
            </a:extLst>
          </p:cNvPr>
          <p:cNvSpPr txBox="1"/>
          <p:nvPr/>
        </p:nvSpPr>
        <p:spPr>
          <a:xfrm>
            <a:off x="8971919" y="232197"/>
            <a:ext cx="34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Explications</a:t>
            </a:r>
          </a:p>
        </p:txBody>
      </p:sp>
      <p:pic>
        <p:nvPicPr>
          <p:cNvPr id="13" name="Image 12" descr="Une image contenant silhouette, noir et blanc&#10;&#10;Description générée automatiquement">
            <a:extLst>
              <a:ext uri="{FF2B5EF4-FFF2-40B4-BE49-F238E27FC236}">
                <a16:creationId xmlns:a16="http://schemas.microsoft.com/office/drawing/2014/main" id="{D2383D28-0196-DC29-0828-ACB3352C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7819" y="1062354"/>
            <a:ext cx="630432" cy="552121"/>
          </a:xfrm>
          <a:prstGeom prst="rect">
            <a:avLst/>
          </a:prstGeom>
        </p:spPr>
      </p:pic>
      <p:pic>
        <p:nvPicPr>
          <p:cNvPr id="17" name="Image 16" descr="Une image contenant casier à vaisselle, conception, ustensiles de cuisine&#10;&#10;Description générée automatiquement">
            <a:extLst>
              <a:ext uri="{FF2B5EF4-FFF2-40B4-BE49-F238E27FC236}">
                <a16:creationId xmlns:a16="http://schemas.microsoft.com/office/drawing/2014/main" id="{CCC9D367-895C-B390-12DA-2B5120307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83864" y="2486434"/>
            <a:ext cx="697136" cy="755231"/>
          </a:xfrm>
          <a:prstGeom prst="rect">
            <a:avLst/>
          </a:prstGeom>
        </p:spPr>
      </p:pic>
      <p:pic>
        <p:nvPicPr>
          <p:cNvPr id="23" name="Image 22" descr="Une image contenant dessin, croquis, illustration, conception&#10;&#10;Description générée automatiquement">
            <a:extLst>
              <a:ext uri="{FF2B5EF4-FFF2-40B4-BE49-F238E27FC236}">
                <a16:creationId xmlns:a16="http://schemas.microsoft.com/office/drawing/2014/main" id="{98F2B10A-D8C1-9874-799D-A0CFD4DB7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74921" y="4074366"/>
            <a:ext cx="706043" cy="52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 descr="Une image contenant symbole, Graphique, capture d’écran, cercle&#10;&#10;Description générée automatiquement">
            <a:extLst>
              <a:ext uri="{FF2B5EF4-FFF2-40B4-BE49-F238E27FC236}">
                <a16:creationId xmlns:a16="http://schemas.microsoft.com/office/drawing/2014/main" id="{62B49866-E186-79D4-F7B9-08DA23895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259781" y="5519585"/>
            <a:ext cx="422143" cy="55212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C1EB5B6-D7BE-F0D8-93E7-A0411AAD34C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7000"/>
          </a:blip>
          <a:stretch>
            <a:fillRect/>
          </a:stretch>
        </p:blipFill>
        <p:spPr>
          <a:xfrm rot="10800000">
            <a:off x="-3037375" y="-895100"/>
            <a:ext cx="3524586" cy="125642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B8E6E58-9BBE-33DC-9188-FEF2B8717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2000"/>
          </a:blip>
          <a:stretch>
            <a:fillRect/>
          </a:stretch>
        </p:blipFill>
        <p:spPr>
          <a:xfrm rot="10800000">
            <a:off x="-3308333" y="-111214"/>
            <a:ext cx="3524586" cy="125642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0A1678-73DB-367B-7189-752669FEA7FC}"/>
              </a:ext>
            </a:extLst>
          </p:cNvPr>
          <p:cNvSpPr/>
          <p:nvPr/>
        </p:nvSpPr>
        <p:spPr>
          <a:xfrm>
            <a:off x="487212" y="6339015"/>
            <a:ext cx="13556511" cy="32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6CF78A5-653A-2392-751F-A226D2F2C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983" y="4720066"/>
            <a:ext cx="2268170" cy="1416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EDDF284-FAF5-07B9-FBDA-3100021E1F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81" y="871624"/>
            <a:ext cx="2214526" cy="1276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D894409-1482-8E8C-42B1-8E616815C3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674" y="2784339"/>
            <a:ext cx="2235420" cy="1416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26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227E21-7A3C-89BA-DCFC-36ACE2D5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33707" y="-6475674"/>
            <a:ext cx="3524586" cy="125642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473B3D-F98B-D757-CD1B-B3F3538A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1280" cy="123444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Ce qu’il faut retenir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CBEDDC-89A4-EABE-CE8C-57320637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906076"/>
            <a:ext cx="8274423" cy="4574222"/>
          </a:xfrm>
        </p:spPr>
        <p:txBody>
          <a:bodyPr>
            <a:normAutofit/>
          </a:bodyPr>
          <a:lstStyle/>
          <a:p>
            <a:r>
              <a:rPr lang="fr-FR" dirty="0"/>
              <a:t>La récupération des données = étude longitudinale</a:t>
            </a:r>
          </a:p>
          <a:p>
            <a:endParaRPr lang="fr-FR" dirty="0"/>
          </a:p>
          <a:p>
            <a:r>
              <a:rPr lang="fr-FR" dirty="0"/>
              <a:t>Permet de rendre compte de l’efficacité des nouvelles orientations thérapeutiques.</a:t>
            </a:r>
          </a:p>
          <a:p>
            <a:endParaRPr lang="fr-FR" dirty="0"/>
          </a:p>
          <a:p>
            <a:r>
              <a:rPr lang="fr-FR" dirty="0"/>
              <a:t>Ces analyses longitudinales ont confirmé un fait: il y a des patients qui rechutent.</a:t>
            </a:r>
          </a:p>
          <a:p>
            <a:pPr lvl="1"/>
            <a:r>
              <a:rPr lang="fr-FR" sz="1600" dirty="0"/>
              <a:t>Mais en fonction du type de programme, ce ne sont pas les mêmes profils.</a:t>
            </a:r>
          </a:p>
          <a:p>
            <a:pPr lvl="1"/>
            <a:r>
              <a:rPr lang="fr-FR" sz="1600" dirty="0"/>
              <a:t>Perspectives: clustériser les patients/ créer des modèles de prédictions.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4FE66-7FC7-EA02-650E-192F137A5916}"/>
              </a:ext>
            </a:extLst>
          </p:cNvPr>
          <p:cNvSpPr/>
          <p:nvPr/>
        </p:nvSpPr>
        <p:spPr>
          <a:xfrm>
            <a:off x="-499730" y="6381618"/>
            <a:ext cx="13556511" cy="32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barrière de corail, Art fractal, invertébré, coelentéré&#10;&#10;Description générée automatiquement">
            <a:extLst>
              <a:ext uri="{FF2B5EF4-FFF2-40B4-BE49-F238E27FC236}">
                <a16:creationId xmlns:a16="http://schemas.microsoft.com/office/drawing/2014/main" id="{F51DABB4-726D-B1BD-5C8A-7A85FED6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5302" y="2001550"/>
            <a:ext cx="3007578" cy="169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 descr="Une image contenant capture d’écran, ligne, diagramme, cercle&#10;&#10;Description générée automatiquement">
            <a:extLst>
              <a:ext uri="{FF2B5EF4-FFF2-40B4-BE49-F238E27FC236}">
                <a16:creationId xmlns:a16="http://schemas.microsoft.com/office/drawing/2014/main" id="{455D2857-14B7-040A-3030-773D04E7F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05302" y="4468072"/>
            <a:ext cx="3007578" cy="11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40B83-B45B-534E-DBCE-D4940B081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79106-3AAC-6A1C-4417-1B102FA2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14" r="35335" b="-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F4143-71AE-8190-A5E7-6AD820ACDDE3}"/>
              </a:ext>
            </a:extLst>
          </p:cNvPr>
          <p:cNvSpPr/>
          <p:nvPr/>
        </p:nvSpPr>
        <p:spPr>
          <a:xfrm>
            <a:off x="-9333" y="-430"/>
            <a:ext cx="8092142" cy="1999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56463C-1049-488F-11D6-34B1EBC7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60" y="476051"/>
            <a:ext cx="5392495" cy="1248274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</a:rPr>
              <a:t>Merci pour votre attention</a:t>
            </a:r>
          </a:p>
        </p:txBody>
      </p:sp>
      <p:pic>
        <p:nvPicPr>
          <p:cNvPr id="6" name="Image 5" descr="Unité de Recherche Pluridisciplinaire Sport, Santé, Société (URePSSS) - ULR  7369">
            <a:extLst>
              <a:ext uri="{FF2B5EF4-FFF2-40B4-BE49-F238E27FC236}">
                <a16:creationId xmlns:a16="http://schemas.microsoft.com/office/drawing/2014/main" id="{10C68598-7CCA-EBCA-FC07-424B8B72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74" y="187593"/>
            <a:ext cx="2251078" cy="67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88B927-6DC5-ECE7-CCF8-2D662AA02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226" y="88202"/>
            <a:ext cx="1384394" cy="849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AC89DA-61FA-F3CD-525A-6C2761015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235" y="1100188"/>
            <a:ext cx="2786328" cy="111929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3357F55-F8C1-9E84-7846-537D4E0C9300}"/>
              </a:ext>
            </a:extLst>
          </p:cNvPr>
          <p:cNvSpPr txBox="1"/>
          <p:nvPr/>
        </p:nvSpPr>
        <p:spPr>
          <a:xfrm>
            <a:off x="345889" y="2413337"/>
            <a:ext cx="6003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Présentée par Steven Crombecque</a:t>
            </a:r>
          </a:p>
          <a:p>
            <a:r>
              <a:rPr lang="fr-FR" dirty="0"/>
              <a:t>Tel: 06 20 29 54 10</a:t>
            </a:r>
          </a:p>
          <a:p>
            <a:r>
              <a:rPr lang="fr-FR" dirty="0"/>
              <a:t>Mail: stevencrombecque17@gmail.com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7025064-380E-FA4F-EF27-227CEC6CC7D7}"/>
              </a:ext>
            </a:extLst>
          </p:cNvPr>
          <p:cNvSpPr txBox="1"/>
          <p:nvPr/>
        </p:nvSpPr>
        <p:spPr>
          <a:xfrm>
            <a:off x="345889" y="3682156"/>
            <a:ext cx="600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URePSSS</a:t>
            </a:r>
            <a:endParaRPr lang="fr-FR" sz="2400" b="1" dirty="0"/>
          </a:p>
          <a:p>
            <a:r>
              <a:rPr lang="fr-FR" sz="2400" dirty="0"/>
              <a:t>https://urepsss.univ-lille.fr/</a:t>
            </a:r>
            <a:endParaRPr lang="fr-FR" sz="24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221583-9F1D-DC4D-1ED0-BEDE7EA2757E}"/>
              </a:ext>
            </a:extLst>
          </p:cNvPr>
          <p:cNvSpPr txBox="1"/>
          <p:nvPr/>
        </p:nvSpPr>
        <p:spPr>
          <a:xfrm>
            <a:off x="345888" y="4859080"/>
            <a:ext cx="600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SHERPAS</a:t>
            </a:r>
          </a:p>
          <a:p>
            <a:r>
              <a:rPr lang="fr-FR" sz="2400" dirty="0"/>
              <a:t>http://sherpas.univ-artois.fr/</a:t>
            </a:r>
            <a:endParaRPr lang="fr-FR" sz="2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53EC1-D3BF-3F8B-0A74-499D32DD6821}"/>
              </a:ext>
            </a:extLst>
          </p:cNvPr>
          <p:cNvSpPr/>
          <p:nvPr/>
        </p:nvSpPr>
        <p:spPr>
          <a:xfrm>
            <a:off x="-5452848" y="6289159"/>
            <a:ext cx="13556511" cy="32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920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53C22"/>
      </a:dk2>
      <a:lt2>
        <a:srgbClr val="E8E3E2"/>
      </a:lt2>
      <a:accent1>
        <a:srgbClr val="4AB0BC"/>
      </a:accent1>
      <a:accent2>
        <a:srgbClr val="3BB18D"/>
      </a:accent2>
      <a:accent3>
        <a:srgbClr val="47B666"/>
      </a:accent3>
      <a:accent4>
        <a:srgbClr val="4BB13B"/>
      </a:accent4>
      <a:accent5>
        <a:srgbClr val="80AF45"/>
      </a:accent5>
      <a:accent6>
        <a:srgbClr val="A3A637"/>
      </a:accent6>
      <a:hlink>
        <a:srgbClr val="559030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417</Words>
  <Application>Microsoft Office PowerPoint</Application>
  <PresentationFormat>Grand écran</PresentationFormat>
  <Paragraphs>82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Nova</vt:lpstr>
      <vt:lpstr>Gill Sans Nova (Corps)</vt:lpstr>
      <vt:lpstr>Wingdings</vt:lpstr>
      <vt:lpstr>GradientRiseVTI</vt:lpstr>
      <vt:lpstr>Optimisation des soins en milieu rééducatif: quand les données sont la solution.</vt:lpstr>
      <vt:lpstr>Les données en santé</vt:lpstr>
      <vt:lpstr>L’intérêt des données dans la rééducation</vt:lpstr>
      <vt:lpstr>Contextualisation de l’étude</vt:lpstr>
      <vt:lpstr>Méthodologie</vt:lpstr>
      <vt:lpstr>Présentation PowerPoint</vt:lpstr>
      <vt:lpstr>Ce qu’il faut retenir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crombecque</dc:creator>
  <cp:lastModifiedBy>steven crombecque</cp:lastModifiedBy>
  <cp:revision>1</cp:revision>
  <dcterms:created xsi:type="dcterms:W3CDTF">2024-11-18T09:09:10Z</dcterms:created>
  <dcterms:modified xsi:type="dcterms:W3CDTF">2024-11-25T18:15:36Z</dcterms:modified>
</cp:coreProperties>
</file>