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8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7"/>
  </p:notesMasterIdLst>
  <p:handoutMasterIdLst>
    <p:handoutMasterId r:id="rId18"/>
  </p:handoutMasterIdLst>
  <p:sldIdLst>
    <p:sldId id="341" r:id="rId2"/>
    <p:sldId id="345" r:id="rId3"/>
    <p:sldId id="347" r:id="rId4"/>
    <p:sldId id="346" r:id="rId5"/>
    <p:sldId id="351" r:id="rId6"/>
    <p:sldId id="350" r:id="rId7"/>
    <p:sldId id="349" r:id="rId8"/>
    <p:sldId id="352" r:id="rId9"/>
    <p:sldId id="353" r:id="rId10"/>
    <p:sldId id="354" r:id="rId11"/>
    <p:sldId id="356" r:id="rId12"/>
    <p:sldId id="355" r:id="rId13"/>
    <p:sldId id="357" r:id="rId14"/>
    <p:sldId id="344" r:id="rId15"/>
    <p:sldId id="3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Kerdoncuff" initials="SK" lastIdx="5" clrIdx="0">
    <p:extLst>
      <p:ext uri="{19B8F6BF-5375-455C-9EA6-DF929625EA0E}">
        <p15:presenceInfo xmlns:p15="http://schemas.microsoft.com/office/powerpoint/2012/main" userId="S-1-5-21-2924492247-1546032921-1149824061-202132" providerId="AD"/>
      </p:ext>
    </p:extLst>
  </p:cmAuthor>
  <p:cmAuthor id="2" name="Candice Hector" initials="CH" lastIdx="18" clrIdx="1">
    <p:extLst>
      <p:ext uri="{19B8F6BF-5375-455C-9EA6-DF929625EA0E}">
        <p15:presenceInfo xmlns:p15="http://schemas.microsoft.com/office/powerpoint/2012/main" userId="S-1-5-21-2924492247-1546032921-1149824061-1633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5F4"/>
    <a:srgbClr val="002060"/>
    <a:srgbClr val="FFFFFF"/>
    <a:srgbClr val="DBE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8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73FF2-2162-42EB-BF31-DAB1992DC998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</dgm:pt>
    <dgm:pt modelId="{AB1EF1E8-2102-49B4-9453-02AFE11A8120}">
      <dgm:prSet phldrT="[Texte]"/>
      <dgm:spPr>
        <a:xfrm>
          <a:off x="1482562" y="2916824"/>
          <a:ext cx="1734388" cy="1495345"/>
        </a:xfrm>
        <a:prstGeom prst="hexagon">
          <a:avLst>
            <a:gd name="adj" fmla="val 25000"/>
            <a:gd name="vf" fmla="val 115470"/>
          </a:avLst>
        </a:prstGeom>
        <a:solidFill>
          <a:srgbClr val="5861ED">
            <a:hueOff val="0"/>
            <a:satOff val="0"/>
            <a:lumOff val="0"/>
            <a:alphaOff val="0"/>
          </a:srgbClr>
        </a:solidFill>
        <a:ln w="12700" cap="flat" cmpd="sng" algn="ctr"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rgbClr val="FFFFFF"/>
              </a:solidFill>
              <a:latin typeface="Marianne" panose="02000000000000000000" pitchFamily="50" charset="0"/>
              <a:ea typeface="+mn-ea"/>
              <a:cs typeface="+mn-cs"/>
            </a:rPr>
            <a:t>Généraliste</a:t>
          </a:r>
        </a:p>
      </dgm:t>
    </dgm:pt>
    <dgm:pt modelId="{0D1E2D4C-0F64-4D56-B91E-0D69F53EA102}" type="parTrans" cxnId="{10A94AEC-2C63-41E1-A061-157BDF104E53}">
      <dgm:prSet/>
      <dgm:spPr/>
      <dgm:t>
        <a:bodyPr/>
        <a:lstStyle/>
        <a:p>
          <a:endParaRPr lang="fr-FR">
            <a:latin typeface="Marianne" panose="02000000000000000000" pitchFamily="50" charset="0"/>
          </a:endParaRPr>
        </a:p>
      </dgm:t>
    </dgm:pt>
    <dgm:pt modelId="{F7DB3BF3-220B-4708-9F2A-1EC1A13D8845}" type="sibTrans" cxnId="{10A94AEC-2C63-41E1-A061-157BDF104E53}">
      <dgm:prSet/>
      <dgm:spPr>
        <a:xfrm>
          <a:off x="0" y="2113644"/>
          <a:ext cx="1734388" cy="1495345"/>
        </a:xfrm>
        <a:prstGeom prst="hexagon">
          <a:avLst>
            <a:gd name="adj" fmla="val 25000"/>
            <a:gd name="vf" fmla="val 115470"/>
          </a:avLst>
        </a:prstGeom>
        <a:solidFill>
          <a:srgbClr val="5861ED">
            <a:lumMod val="20000"/>
            <a:lumOff val="80000"/>
            <a:alpha val="90000"/>
          </a:srgbClr>
        </a:solidFill>
        <a:ln w="12700" cap="flat" cmpd="sng" algn="ctr">
          <a:prstDash val="solid"/>
          <a:miter lim="800000"/>
        </a:ln>
        <a:effectLst/>
      </dgm:spPr>
      <dgm:t>
        <a:bodyPr/>
        <a:lstStyle/>
        <a:p>
          <a:endParaRPr lang="fr-FR">
            <a:latin typeface="Marianne" panose="02000000000000000000" pitchFamily="50" charset="0"/>
          </a:endParaRPr>
        </a:p>
      </dgm:t>
    </dgm:pt>
    <dgm:pt modelId="{8CF272CC-F15E-4467-AC7D-456A7815C149}">
      <dgm:prSet phldrT="[Texte]"/>
      <dgm:spPr>
        <a:xfrm>
          <a:off x="1482562" y="1278463"/>
          <a:ext cx="1734388" cy="1495345"/>
        </a:xfrm>
        <a:prstGeom prst="hexagon">
          <a:avLst>
            <a:gd name="adj" fmla="val 25000"/>
            <a:gd name="vf" fmla="val 115470"/>
          </a:avLst>
        </a:prstGeom>
        <a:solidFill>
          <a:srgbClr val="FAF0E1">
            <a:lumMod val="50000"/>
          </a:srgbClr>
        </a:solidFill>
        <a:ln w="12700" cap="flat" cmpd="sng" algn="ctr"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rgbClr val="FFFFFF"/>
              </a:solidFill>
              <a:latin typeface="Marianne" panose="02000000000000000000" pitchFamily="50" charset="0"/>
              <a:ea typeface="+mn-ea"/>
              <a:cs typeface="+mn-cs"/>
            </a:rPr>
            <a:t>Editeur </a:t>
          </a:r>
        </a:p>
      </dgm:t>
    </dgm:pt>
    <dgm:pt modelId="{3EB29106-3BD3-44C8-AE0D-3F0FBF803917}" type="parTrans" cxnId="{5B6334D3-F483-480C-93E5-49ABDE7EFA36}">
      <dgm:prSet/>
      <dgm:spPr/>
      <dgm:t>
        <a:bodyPr/>
        <a:lstStyle/>
        <a:p>
          <a:endParaRPr lang="fr-FR">
            <a:latin typeface="Marianne" panose="02000000000000000000" pitchFamily="50" charset="0"/>
          </a:endParaRPr>
        </a:p>
      </dgm:t>
    </dgm:pt>
    <dgm:pt modelId="{CF2173CE-D693-409E-9DE3-4A414170C014}" type="sibTrans" cxnId="{5B6334D3-F483-480C-93E5-49ABDE7EFA36}">
      <dgm:prSet/>
      <dgm:spPr>
        <a:xfrm>
          <a:off x="2960187" y="461455"/>
          <a:ext cx="1734388" cy="1495345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lumMod val="95000"/>
            <a:alpha val="90000"/>
          </a:srgbClr>
        </a:solidFill>
        <a:ln w="12700" cap="flat" cmpd="sng" algn="ctr">
          <a:prstDash val="solid"/>
          <a:miter lim="800000"/>
        </a:ln>
        <a:effectLst/>
      </dgm:spPr>
      <dgm:t>
        <a:bodyPr/>
        <a:lstStyle/>
        <a:p>
          <a:endParaRPr lang="fr-FR">
            <a:latin typeface="Marianne" panose="02000000000000000000" pitchFamily="50" charset="0"/>
          </a:endParaRPr>
        </a:p>
      </dgm:t>
    </dgm:pt>
    <dgm:pt modelId="{5D15BC51-A721-4765-BC1C-597D2681BA35}">
      <dgm:prSet phldrT="[Texte]"/>
      <dgm:spPr>
        <a:xfrm>
          <a:off x="2960187" y="2095865"/>
          <a:ext cx="1734388" cy="1495345"/>
        </a:xfrm>
        <a:prstGeom prst="hexagon">
          <a:avLst>
            <a:gd name="adj" fmla="val 25000"/>
            <a:gd name="vf" fmla="val 115470"/>
          </a:avLst>
        </a:prstGeom>
        <a:solidFill>
          <a:srgbClr val="FC535C"/>
        </a:solidFill>
        <a:ln w="12700" cap="flat" cmpd="sng" algn="ctr"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rgbClr val="FFFFFF"/>
              </a:solidFill>
              <a:latin typeface="Marianne" panose="02000000000000000000" pitchFamily="50" charset="0"/>
              <a:ea typeface="+mn-ea"/>
              <a:cs typeface="+mn-cs"/>
            </a:rPr>
            <a:t>Thématique</a:t>
          </a:r>
        </a:p>
      </dgm:t>
    </dgm:pt>
    <dgm:pt modelId="{920989F3-1732-4421-B2BF-671E59589091}" type="parTrans" cxnId="{4C3F4FA1-5236-40B5-A7E0-A989B752031A}">
      <dgm:prSet/>
      <dgm:spPr/>
      <dgm:t>
        <a:bodyPr/>
        <a:lstStyle/>
        <a:p>
          <a:endParaRPr lang="fr-FR">
            <a:latin typeface="Marianne" panose="02000000000000000000" pitchFamily="50" charset="0"/>
          </a:endParaRPr>
        </a:p>
      </dgm:t>
    </dgm:pt>
    <dgm:pt modelId="{4C8368E2-2494-4D95-82CC-D2B53766493F}" type="sibTrans" cxnId="{4C3F4FA1-5236-40B5-A7E0-A989B752031A}">
      <dgm:prSet/>
      <dgm:spPr>
        <a:xfrm>
          <a:off x="4437811" y="2853900"/>
          <a:ext cx="1734388" cy="1495345"/>
        </a:xfrm>
        <a:prstGeom prst="hexagon">
          <a:avLst>
            <a:gd name="adj" fmla="val 25000"/>
            <a:gd name="vf" fmla="val 115470"/>
          </a:avLst>
        </a:prstGeom>
        <a:solidFill>
          <a:srgbClr val="FC535C">
            <a:lumMod val="20000"/>
            <a:lumOff val="80000"/>
            <a:alpha val="90000"/>
          </a:srgbClr>
        </a:solidFill>
        <a:ln w="12700" cap="flat" cmpd="sng" algn="ctr">
          <a:prstDash val="solid"/>
          <a:miter lim="800000"/>
        </a:ln>
        <a:effectLst/>
      </dgm:spPr>
      <dgm:t>
        <a:bodyPr/>
        <a:lstStyle/>
        <a:p>
          <a:endParaRPr lang="fr-FR">
            <a:latin typeface="Marianne" panose="02000000000000000000" pitchFamily="50" charset="0"/>
          </a:endParaRPr>
        </a:p>
      </dgm:t>
    </dgm:pt>
    <dgm:pt modelId="{2759E3A9-AFE1-40CF-94B4-8C70FD36074C}" type="pres">
      <dgm:prSet presAssocID="{6D273FF2-2162-42EB-BF31-DAB1992DC998}" presName="Name0" presStyleCnt="0">
        <dgm:presLayoutVars>
          <dgm:chMax val="21"/>
          <dgm:chPref val="21"/>
        </dgm:presLayoutVars>
      </dgm:prSet>
      <dgm:spPr/>
    </dgm:pt>
    <dgm:pt modelId="{203BDF10-74A1-4CC1-ABA9-1CD3634A1525}" type="pres">
      <dgm:prSet presAssocID="{AB1EF1E8-2102-49B4-9453-02AFE11A8120}" presName="text1" presStyleCnt="0"/>
      <dgm:spPr/>
    </dgm:pt>
    <dgm:pt modelId="{CC5F416F-C999-4D10-B7D6-0ACB013F11C5}" type="pres">
      <dgm:prSet presAssocID="{AB1EF1E8-2102-49B4-9453-02AFE11A8120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C48A2B3-8150-4FE8-AB81-4997071384C1}" type="pres">
      <dgm:prSet presAssocID="{AB1EF1E8-2102-49B4-9453-02AFE11A8120}" presName="textaccent1" presStyleCnt="0"/>
      <dgm:spPr/>
    </dgm:pt>
    <dgm:pt modelId="{46AA3625-28CA-4DAC-BF60-50783F845102}" type="pres">
      <dgm:prSet presAssocID="{AB1EF1E8-2102-49B4-9453-02AFE11A8120}" presName="accentRepeatNode" presStyleLbl="solidAlignAcc1" presStyleIdx="0" presStyleCnt="6"/>
      <dgm:spPr>
        <a:xfrm>
          <a:off x="1527619" y="3576988"/>
          <a:ext cx="203065" cy="175016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prstDash val="solid"/>
          <a:miter lim="800000"/>
        </a:ln>
        <a:effectLst/>
      </dgm:spPr>
    </dgm:pt>
    <dgm:pt modelId="{525F6E17-9B03-4B46-AD2B-CD9603DAAAE8}" type="pres">
      <dgm:prSet presAssocID="{F7DB3BF3-220B-4708-9F2A-1EC1A13D8845}" presName="image1" presStyleCnt="0"/>
      <dgm:spPr/>
    </dgm:pt>
    <dgm:pt modelId="{69B164D5-7167-48EE-9F46-275098DB864F}" type="pres">
      <dgm:prSet presAssocID="{F7DB3BF3-220B-4708-9F2A-1EC1A13D8845}" presName="imageRepeatNode" presStyleLbl="alignAcc1" presStyleIdx="0" presStyleCnt="3"/>
      <dgm:spPr/>
    </dgm:pt>
    <dgm:pt modelId="{82208C74-E208-49CA-A010-6E3C6EF701A7}" type="pres">
      <dgm:prSet presAssocID="{F7DB3BF3-220B-4708-9F2A-1EC1A13D8845}" presName="imageaccent1" presStyleCnt="0"/>
      <dgm:spPr/>
    </dgm:pt>
    <dgm:pt modelId="{2E6D0F5D-29E1-4D7C-84F0-0F19A4044673}" type="pres">
      <dgm:prSet presAssocID="{F7DB3BF3-220B-4708-9F2A-1EC1A13D8845}" presName="accentRepeatNode" presStyleLbl="solidAlignAcc1" presStyleIdx="1" presStyleCnt="6"/>
      <dgm:spPr>
        <a:xfrm>
          <a:off x="1180741" y="3411453"/>
          <a:ext cx="203065" cy="175016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prstDash val="solid"/>
          <a:miter lim="800000"/>
        </a:ln>
        <a:effectLst/>
      </dgm:spPr>
    </dgm:pt>
    <dgm:pt modelId="{E2487E14-3BD3-49BE-A935-ED596673917A}" type="pres">
      <dgm:prSet presAssocID="{5D15BC51-A721-4765-BC1C-597D2681BA35}" presName="text2" presStyleCnt="0"/>
      <dgm:spPr/>
    </dgm:pt>
    <dgm:pt modelId="{051B9DA1-449A-4294-8E0C-0DD37156F06A}" type="pres">
      <dgm:prSet presAssocID="{5D15BC51-A721-4765-BC1C-597D2681BA35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BB67DA5-0699-49BE-91D7-A30CC8B1A546}" type="pres">
      <dgm:prSet presAssocID="{5D15BC51-A721-4765-BC1C-597D2681BA35}" presName="textaccent2" presStyleCnt="0"/>
      <dgm:spPr/>
    </dgm:pt>
    <dgm:pt modelId="{0443FC67-4E1B-4904-BEE3-60C5E67A324D}" type="pres">
      <dgm:prSet presAssocID="{5D15BC51-A721-4765-BC1C-597D2681BA35}" presName="accentRepeatNode" presStyleLbl="solidAlignAcc1" presStyleIdx="2" presStyleCnt="6"/>
      <dgm:spPr>
        <a:xfrm>
          <a:off x="4145866" y="3392095"/>
          <a:ext cx="203065" cy="17501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prstDash val="solid"/>
          <a:miter lim="800000"/>
        </a:ln>
        <a:effectLst/>
      </dgm:spPr>
    </dgm:pt>
    <dgm:pt modelId="{67F81E1D-5525-4839-BFBE-20ED335E0359}" type="pres">
      <dgm:prSet presAssocID="{4C8368E2-2494-4D95-82CC-D2B53766493F}" presName="image2" presStyleCnt="0"/>
      <dgm:spPr/>
    </dgm:pt>
    <dgm:pt modelId="{2890F126-1BC4-4C1B-AFFA-FAE18F22C493}" type="pres">
      <dgm:prSet presAssocID="{4C8368E2-2494-4D95-82CC-D2B53766493F}" presName="imageRepeatNode" presStyleLbl="alignAcc1" presStyleIdx="1" presStyleCnt="3" custLinFactNeighborX="824" custLinFactNeighborY="-4208"/>
      <dgm:spPr/>
    </dgm:pt>
    <dgm:pt modelId="{B44F4C12-A527-4345-B844-6AEC89BCC101}" type="pres">
      <dgm:prSet presAssocID="{4C8368E2-2494-4D95-82CC-D2B53766493F}" presName="imageaccent2" presStyleCnt="0"/>
      <dgm:spPr/>
    </dgm:pt>
    <dgm:pt modelId="{5EA49C5B-4EDB-488B-8A5B-D3B361790772}" type="pres">
      <dgm:prSet presAssocID="{4C8368E2-2494-4D95-82CC-D2B53766493F}" presName="accentRepeatNode" presStyleLbl="solidAlignAcc1" presStyleIdx="3" presStyleCnt="6" custLinFactNeighborX="7036" custLinFactNeighborY="-32656"/>
      <dgm:spPr>
        <a:xfrm>
          <a:off x="4497156" y="3519835"/>
          <a:ext cx="203065" cy="175016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prstDash val="solid"/>
          <a:miter lim="800000"/>
        </a:ln>
        <a:effectLst/>
      </dgm:spPr>
    </dgm:pt>
    <dgm:pt modelId="{D9F213F8-3CB7-4189-88BE-CD238B752021}" type="pres">
      <dgm:prSet presAssocID="{8CF272CC-F15E-4467-AC7D-456A7815C149}" presName="text3" presStyleCnt="0"/>
      <dgm:spPr/>
    </dgm:pt>
    <dgm:pt modelId="{D7A343AB-6885-4C26-8F9E-297B128E4A6E}" type="pres">
      <dgm:prSet presAssocID="{8CF272CC-F15E-4467-AC7D-456A7815C149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0D3426C-CE20-49C3-84CC-BE1D1DD08013}" type="pres">
      <dgm:prSet presAssocID="{8CF272CC-F15E-4467-AC7D-456A7815C149}" presName="textaccent3" presStyleCnt="0"/>
      <dgm:spPr/>
    </dgm:pt>
    <dgm:pt modelId="{10ECCC3D-4BA6-40F2-8E32-AA63A331181B}" type="pres">
      <dgm:prSet presAssocID="{8CF272CC-F15E-4467-AC7D-456A7815C149}" presName="accentRepeatNode" presStyleLbl="solidAlignAcc1" presStyleIdx="4" presStyleCnt="6"/>
      <dgm:spPr>
        <a:xfrm>
          <a:off x="2658366" y="1310859"/>
          <a:ext cx="203065" cy="175016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prstDash val="solid"/>
          <a:miter lim="800000"/>
        </a:ln>
        <a:effectLst/>
      </dgm:spPr>
    </dgm:pt>
    <dgm:pt modelId="{B0D7C4EA-92DF-485D-AC90-A3BDB2D7E6E0}" type="pres">
      <dgm:prSet presAssocID="{CF2173CE-D693-409E-9DE3-4A414170C014}" presName="image3" presStyleCnt="0"/>
      <dgm:spPr/>
    </dgm:pt>
    <dgm:pt modelId="{5C21EAC0-08E0-4195-B9CA-B9EB14E53275}" type="pres">
      <dgm:prSet presAssocID="{CF2173CE-D693-409E-9DE3-4A414170C014}" presName="imageRepeatNode" presStyleLbl="alignAcc1" presStyleIdx="2" presStyleCnt="3"/>
      <dgm:spPr/>
    </dgm:pt>
    <dgm:pt modelId="{41884C6C-031F-492F-8AF9-F4FED772FB91}" type="pres">
      <dgm:prSet presAssocID="{CF2173CE-D693-409E-9DE3-4A414170C014}" presName="imageaccent3" presStyleCnt="0"/>
      <dgm:spPr/>
    </dgm:pt>
    <dgm:pt modelId="{A0116A74-E48D-452E-874B-15A12B534CB1}" type="pres">
      <dgm:prSet presAssocID="{CF2173CE-D693-409E-9DE3-4A414170C014}" presName="accentRepeatNode" presStyleLbl="solidAlignAcc1" presStyleIdx="5" presStyleCnt="6"/>
      <dgm:spPr>
        <a:xfrm>
          <a:off x="3011416" y="1118064"/>
          <a:ext cx="203065" cy="175016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prstDash val="solid"/>
          <a:miter lim="800000"/>
        </a:ln>
        <a:effectLst/>
      </dgm:spPr>
    </dgm:pt>
  </dgm:ptLst>
  <dgm:cxnLst>
    <dgm:cxn modelId="{ABBDD606-3CE9-42D4-B4EE-95E58B9D3065}" type="presOf" srcId="{F7DB3BF3-220B-4708-9F2A-1EC1A13D8845}" destId="{69B164D5-7167-48EE-9F46-275098DB864F}" srcOrd="0" destOrd="0" presId="urn:microsoft.com/office/officeart/2008/layout/HexagonCluster"/>
    <dgm:cxn modelId="{43A26B27-4F2F-45D1-BB82-53990A393053}" type="presOf" srcId="{5D15BC51-A721-4765-BC1C-597D2681BA35}" destId="{051B9DA1-449A-4294-8E0C-0DD37156F06A}" srcOrd="0" destOrd="0" presId="urn:microsoft.com/office/officeart/2008/layout/HexagonCluster"/>
    <dgm:cxn modelId="{C64DF739-5A3F-4506-BF35-F9BE3E30AFD2}" type="presOf" srcId="{AB1EF1E8-2102-49B4-9453-02AFE11A8120}" destId="{CC5F416F-C999-4D10-B7D6-0ACB013F11C5}" srcOrd="0" destOrd="0" presId="urn:microsoft.com/office/officeart/2008/layout/HexagonCluster"/>
    <dgm:cxn modelId="{971B433C-DB74-4F02-B9BE-DE163D54083C}" type="presOf" srcId="{8CF272CC-F15E-4467-AC7D-456A7815C149}" destId="{D7A343AB-6885-4C26-8F9E-297B128E4A6E}" srcOrd="0" destOrd="0" presId="urn:microsoft.com/office/officeart/2008/layout/HexagonCluster"/>
    <dgm:cxn modelId="{5703925B-DA07-4292-B2A1-859D458FA6CC}" type="presOf" srcId="{4C8368E2-2494-4D95-82CC-D2B53766493F}" destId="{2890F126-1BC4-4C1B-AFFA-FAE18F22C493}" srcOrd="0" destOrd="0" presId="urn:microsoft.com/office/officeart/2008/layout/HexagonCluster"/>
    <dgm:cxn modelId="{F9FEFF55-3794-4BDE-B851-6737EF9A2870}" type="presOf" srcId="{6D273FF2-2162-42EB-BF31-DAB1992DC998}" destId="{2759E3A9-AFE1-40CF-94B4-8C70FD36074C}" srcOrd="0" destOrd="0" presId="urn:microsoft.com/office/officeart/2008/layout/HexagonCluster"/>
    <dgm:cxn modelId="{4C3F4FA1-5236-40B5-A7E0-A989B752031A}" srcId="{6D273FF2-2162-42EB-BF31-DAB1992DC998}" destId="{5D15BC51-A721-4765-BC1C-597D2681BA35}" srcOrd="1" destOrd="0" parTransId="{920989F3-1732-4421-B2BF-671E59589091}" sibTransId="{4C8368E2-2494-4D95-82CC-D2B53766493F}"/>
    <dgm:cxn modelId="{3B7CE6B8-774A-4B56-A95C-9B47E3645D37}" type="presOf" srcId="{CF2173CE-D693-409E-9DE3-4A414170C014}" destId="{5C21EAC0-08E0-4195-B9CA-B9EB14E53275}" srcOrd="0" destOrd="0" presId="urn:microsoft.com/office/officeart/2008/layout/HexagonCluster"/>
    <dgm:cxn modelId="{5B6334D3-F483-480C-93E5-49ABDE7EFA36}" srcId="{6D273FF2-2162-42EB-BF31-DAB1992DC998}" destId="{8CF272CC-F15E-4467-AC7D-456A7815C149}" srcOrd="2" destOrd="0" parTransId="{3EB29106-3BD3-44C8-AE0D-3F0FBF803917}" sibTransId="{CF2173CE-D693-409E-9DE3-4A414170C014}"/>
    <dgm:cxn modelId="{10A94AEC-2C63-41E1-A061-157BDF104E53}" srcId="{6D273FF2-2162-42EB-BF31-DAB1992DC998}" destId="{AB1EF1E8-2102-49B4-9453-02AFE11A8120}" srcOrd="0" destOrd="0" parTransId="{0D1E2D4C-0F64-4D56-B91E-0D69F53EA102}" sibTransId="{F7DB3BF3-220B-4708-9F2A-1EC1A13D8845}"/>
    <dgm:cxn modelId="{182752CD-07A1-4B87-8918-30394E5DF50F}" type="presParOf" srcId="{2759E3A9-AFE1-40CF-94B4-8C70FD36074C}" destId="{203BDF10-74A1-4CC1-ABA9-1CD3634A1525}" srcOrd="0" destOrd="0" presId="urn:microsoft.com/office/officeart/2008/layout/HexagonCluster"/>
    <dgm:cxn modelId="{4FB59615-3ACA-4225-BB78-665202935C4D}" type="presParOf" srcId="{203BDF10-74A1-4CC1-ABA9-1CD3634A1525}" destId="{CC5F416F-C999-4D10-B7D6-0ACB013F11C5}" srcOrd="0" destOrd="0" presId="urn:microsoft.com/office/officeart/2008/layout/HexagonCluster"/>
    <dgm:cxn modelId="{2D6B42C3-DA40-4A72-BE09-24097A97ABF4}" type="presParOf" srcId="{2759E3A9-AFE1-40CF-94B4-8C70FD36074C}" destId="{AC48A2B3-8150-4FE8-AB81-4997071384C1}" srcOrd="1" destOrd="0" presId="urn:microsoft.com/office/officeart/2008/layout/HexagonCluster"/>
    <dgm:cxn modelId="{1C880246-6736-428D-8252-B0C0603E260E}" type="presParOf" srcId="{AC48A2B3-8150-4FE8-AB81-4997071384C1}" destId="{46AA3625-28CA-4DAC-BF60-50783F845102}" srcOrd="0" destOrd="0" presId="urn:microsoft.com/office/officeart/2008/layout/HexagonCluster"/>
    <dgm:cxn modelId="{51EC47C2-D907-475B-9600-7749FBC9B881}" type="presParOf" srcId="{2759E3A9-AFE1-40CF-94B4-8C70FD36074C}" destId="{525F6E17-9B03-4B46-AD2B-CD9603DAAAE8}" srcOrd="2" destOrd="0" presId="urn:microsoft.com/office/officeart/2008/layout/HexagonCluster"/>
    <dgm:cxn modelId="{E90BB344-3A81-4668-B949-098CAB8429CB}" type="presParOf" srcId="{525F6E17-9B03-4B46-AD2B-CD9603DAAAE8}" destId="{69B164D5-7167-48EE-9F46-275098DB864F}" srcOrd="0" destOrd="0" presId="urn:microsoft.com/office/officeart/2008/layout/HexagonCluster"/>
    <dgm:cxn modelId="{C26C441A-8FFF-4DD4-904C-1601A7DD6F44}" type="presParOf" srcId="{2759E3A9-AFE1-40CF-94B4-8C70FD36074C}" destId="{82208C74-E208-49CA-A010-6E3C6EF701A7}" srcOrd="3" destOrd="0" presId="urn:microsoft.com/office/officeart/2008/layout/HexagonCluster"/>
    <dgm:cxn modelId="{4113BFBA-6A8E-4498-83F6-933DB9D16E22}" type="presParOf" srcId="{82208C74-E208-49CA-A010-6E3C6EF701A7}" destId="{2E6D0F5D-29E1-4D7C-84F0-0F19A4044673}" srcOrd="0" destOrd="0" presId="urn:microsoft.com/office/officeart/2008/layout/HexagonCluster"/>
    <dgm:cxn modelId="{D641246C-61E7-49D7-85B3-21FF4EC1CD66}" type="presParOf" srcId="{2759E3A9-AFE1-40CF-94B4-8C70FD36074C}" destId="{E2487E14-3BD3-49BE-A935-ED596673917A}" srcOrd="4" destOrd="0" presId="urn:microsoft.com/office/officeart/2008/layout/HexagonCluster"/>
    <dgm:cxn modelId="{F7E5D433-AB98-48FE-8775-5434CF7AA295}" type="presParOf" srcId="{E2487E14-3BD3-49BE-A935-ED596673917A}" destId="{051B9DA1-449A-4294-8E0C-0DD37156F06A}" srcOrd="0" destOrd="0" presId="urn:microsoft.com/office/officeart/2008/layout/HexagonCluster"/>
    <dgm:cxn modelId="{EFC55FA6-0596-41AA-A38A-80FE42B8BBBA}" type="presParOf" srcId="{2759E3A9-AFE1-40CF-94B4-8C70FD36074C}" destId="{BBB67DA5-0699-49BE-91D7-A30CC8B1A546}" srcOrd="5" destOrd="0" presId="urn:microsoft.com/office/officeart/2008/layout/HexagonCluster"/>
    <dgm:cxn modelId="{91DF6C89-B8C6-4449-B968-C1B4CFE55747}" type="presParOf" srcId="{BBB67DA5-0699-49BE-91D7-A30CC8B1A546}" destId="{0443FC67-4E1B-4904-BEE3-60C5E67A324D}" srcOrd="0" destOrd="0" presId="urn:microsoft.com/office/officeart/2008/layout/HexagonCluster"/>
    <dgm:cxn modelId="{C12AFAAC-F878-4AE7-959B-9184D09F5C0C}" type="presParOf" srcId="{2759E3A9-AFE1-40CF-94B4-8C70FD36074C}" destId="{67F81E1D-5525-4839-BFBE-20ED335E0359}" srcOrd="6" destOrd="0" presId="urn:microsoft.com/office/officeart/2008/layout/HexagonCluster"/>
    <dgm:cxn modelId="{BCBEA82B-5C7E-4A81-B673-E22FA09FD877}" type="presParOf" srcId="{67F81E1D-5525-4839-BFBE-20ED335E0359}" destId="{2890F126-1BC4-4C1B-AFFA-FAE18F22C493}" srcOrd="0" destOrd="0" presId="urn:microsoft.com/office/officeart/2008/layout/HexagonCluster"/>
    <dgm:cxn modelId="{31A33A0D-E758-43E3-8F97-F023454B7AB8}" type="presParOf" srcId="{2759E3A9-AFE1-40CF-94B4-8C70FD36074C}" destId="{B44F4C12-A527-4345-B844-6AEC89BCC101}" srcOrd="7" destOrd="0" presId="urn:microsoft.com/office/officeart/2008/layout/HexagonCluster"/>
    <dgm:cxn modelId="{434A622F-C3C9-4217-AB7A-551E5B71A9F6}" type="presParOf" srcId="{B44F4C12-A527-4345-B844-6AEC89BCC101}" destId="{5EA49C5B-4EDB-488B-8A5B-D3B361790772}" srcOrd="0" destOrd="0" presId="urn:microsoft.com/office/officeart/2008/layout/HexagonCluster"/>
    <dgm:cxn modelId="{E20B2600-48AC-4005-82B8-8057A0700405}" type="presParOf" srcId="{2759E3A9-AFE1-40CF-94B4-8C70FD36074C}" destId="{D9F213F8-3CB7-4189-88BE-CD238B752021}" srcOrd="8" destOrd="0" presId="urn:microsoft.com/office/officeart/2008/layout/HexagonCluster"/>
    <dgm:cxn modelId="{CA096DF3-4496-4588-9621-086EDA2C4156}" type="presParOf" srcId="{D9F213F8-3CB7-4189-88BE-CD238B752021}" destId="{D7A343AB-6885-4C26-8F9E-297B128E4A6E}" srcOrd="0" destOrd="0" presId="urn:microsoft.com/office/officeart/2008/layout/HexagonCluster"/>
    <dgm:cxn modelId="{B54CB7D9-8D8C-40AF-BEB7-A7A0C39C1AC0}" type="presParOf" srcId="{2759E3A9-AFE1-40CF-94B4-8C70FD36074C}" destId="{10D3426C-CE20-49C3-84CC-BE1D1DD08013}" srcOrd="9" destOrd="0" presId="urn:microsoft.com/office/officeart/2008/layout/HexagonCluster"/>
    <dgm:cxn modelId="{582DE5A1-AC96-4B8C-8B9A-BD3F7D3AF323}" type="presParOf" srcId="{10D3426C-CE20-49C3-84CC-BE1D1DD08013}" destId="{10ECCC3D-4BA6-40F2-8E32-AA63A331181B}" srcOrd="0" destOrd="0" presId="urn:microsoft.com/office/officeart/2008/layout/HexagonCluster"/>
    <dgm:cxn modelId="{B7A58371-4CCB-4FFF-B578-E640D1D0C7E8}" type="presParOf" srcId="{2759E3A9-AFE1-40CF-94B4-8C70FD36074C}" destId="{B0D7C4EA-92DF-485D-AC90-A3BDB2D7E6E0}" srcOrd="10" destOrd="0" presId="urn:microsoft.com/office/officeart/2008/layout/HexagonCluster"/>
    <dgm:cxn modelId="{228EF912-8437-4AD8-8AE2-05155E951B2E}" type="presParOf" srcId="{B0D7C4EA-92DF-485D-AC90-A3BDB2D7E6E0}" destId="{5C21EAC0-08E0-4195-B9CA-B9EB14E53275}" srcOrd="0" destOrd="0" presId="urn:microsoft.com/office/officeart/2008/layout/HexagonCluster"/>
    <dgm:cxn modelId="{8B0EAD9C-0960-400D-A4A7-F48F602371CE}" type="presParOf" srcId="{2759E3A9-AFE1-40CF-94B4-8C70FD36074C}" destId="{41884C6C-031F-492F-8AF9-F4FED772FB91}" srcOrd="11" destOrd="0" presId="urn:microsoft.com/office/officeart/2008/layout/HexagonCluster"/>
    <dgm:cxn modelId="{DD8BB8B7-FBBE-4BBB-84DD-FB3F0838D438}" type="presParOf" srcId="{41884C6C-031F-492F-8AF9-F4FED772FB91}" destId="{A0116A74-E48D-452E-874B-15A12B534CB1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F416F-C999-4D10-B7D6-0ACB013F11C5}">
      <dsp:nvSpPr>
        <dsp:cNvPr id="0" name=""/>
        <dsp:cNvSpPr/>
      </dsp:nvSpPr>
      <dsp:spPr>
        <a:xfrm>
          <a:off x="1482562" y="2916824"/>
          <a:ext cx="1734388" cy="1495345"/>
        </a:xfrm>
        <a:prstGeom prst="hexagon">
          <a:avLst>
            <a:gd name="adj" fmla="val 25000"/>
            <a:gd name="vf" fmla="val 115470"/>
          </a:avLst>
        </a:prstGeom>
        <a:solidFill>
          <a:srgbClr val="5861ED">
            <a:hueOff val="0"/>
            <a:satOff val="0"/>
            <a:lumOff val="0"/>
            <a:alphaOff val="0"/>
          </a:srgb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Marianne" panose="02000000000000000000" pitchFamily="50" charset="0"/>
              <a:ea typeface="+mn-ea"/>
              <a:cs typeface="+mn-cs"/>
            </a:rPr>
            <a:t>Généraliste</a:t>
          </a:r>
        </a:p>
      </dsp:txBody>
      <dsp:txXfrm>
        <a:off x="1751706" y="3148873"/>
        <a:ext cx="1196100" cy="1031247"/>
      </dsp:txXfrm>
    </dsp:sp>
    <dsp:sp modelId="{46AA3625-28CA-4DAC-BF60-50783F845102}">
      <dsp:nvSpPr>
        <dsp:cNvPr id="0" name=""/>
        <dsp:cNvSpPr/>
      </dsp:nvSpPr>
      <dsp:spPr>
        <a:xfrm>
          <a:off x="1527619" y="3576988"/>
          <a:ext cx="203065" cy="175016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164D5-7167-48EE-9F46-275098DB864F}">
      <dsp:nvSpPr>
        <dsp:cNvPr id="0" name=""/>
        <dsp:cNvSpPr/>
      </dsp:nvSpPr>
      <dsp:spPr>
        <a:xfrm>
          <a:off x="0" y="2113644"/>
          <a:ext cx="1734388" cy="1495345"/>
        </a:xfrm>
        <a:prstGeom prst="hexagon">
          <a:avLst>
            <a:gd name="adj" fmla="val 25000"/>
            <a:gd name="vf" fmla="val 115470"/>
          </a:avLst>
        </a:prstGeom>
        <a:solidFill>
          <a:srgbClr val="5861ED">
            <a:lumMod val="20000"/>
            <a:lumOff val="80000"/>
            <a:alpha val="90000"/>
          </a:srgb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D0F5D-29E1-4D7C-84F0-0F19A4044673}">
      <dsp:nvSpPr>
        <dsp:cNvPr id="0" name=""/>
        <dsp:cNvSpPr/>
      </dsp:nvSpPr>
      <dsp:spPr>
        <a:xfrm>
          <a:off x="1180741" y="3411453"/>
          <a:ext cx="203065" cy="175016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B9DA1-449A-4294-8E0C-0DD37156F06A}">
      <dsp:nvSpPr>
        <dsp:cNvPr id="0" name=""/>
        <dsp:cNvSpPr/>
      </dsp:nvSpPr>
      <dsp:spPr>
        <a:xfrm>
          <a:off x="2960187" y="2095865"/>
          <a:ext cx="1734388" cy="1495345"/>
        </a:xfrm>
        <a:prstGeom prst="hexagon">
          <a:avLst>
            <a:gd name="adj" fmla="val 25000"/>
            <a:gd name="vf" fmla="val 115470"/>
          </a:avLst>
        </a:prstGeom>
        <a:solidFill>
          <a:srgbClr val="FC535C"/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Marianne" panose="02000000000000000000" pitchFamily="50" charset="0"/>
              <a:ea typeface="+mn-ea"/>
              <a:cs typeface="+mn-cs"/>
            </a:rPr>
            <a:t>Thématique</a:t>
          </a:r>
        </a:p>
      </dsp:txBody>
      <dsp:txXfrm>
        <a:off x="3229331" y="2327914"/>
        <a:ext cx="1196100" cy="1031247"/>
      </dsp:txXfrm>
    </dsp:sp>
    <dsp:sp modelId="{0443FC67-4E1B-4904-BEE3-60C5E67A324D}">
      <dsp:nvSpPr>
        <dsp:cNvPr id="0" name=""/>
        <dsp:cNvSpPr/>
      </dsp:nvSpPr>
      <dsp:spPr>
        <a:xfrm>
          <a:off x="4145866" y="3392095"/>
          <a:ext cx="203065" cy="17501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0F126-1BC4-4C1B-AFFA-FAE18F22C493}">
      <dsp:nvSpPr>
        <dsp:cNvPr id="0" name=""/>
        <dsp:cNvSpPr/>
      </dsp:nvSpPr>
      <dsp:spPr>
        <a:xfrm>
          <a:off x="4437811" y="2853900"/>
          <a:ext cx="1734388" cy="1495345"/>
        </a:xfrm>
        <a:prstGeom prst="hexagon">
          <a:avLst>
            <a:gd name="adj" fmla="val 25000"/>
            <a:gd name="vf" fmla="val 115470"/>
          </a:avLst>
        </a:prstGeom>
        <a:solidFill>
          <a:srgbClr val="FC535C">
            <a:lumMod val="20000"/>
            <a:lumOff val="80000"/>
            <a:alpha val="90000"/>
          </a:srgb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49C5B-4EDB-488B-8A5B-D3B361790772}">
      <dsp:nvSpPr>
        <dsp:cNvPr id="0" name=""/>
        <dsp:cNvSpPr/>
      </dsp:nvSpPr>
      <dsp:spPr>
        <a:xfrm>
          <a:off x="4497156" y="3519835"/>
          <a:ext cx="203065" cy="175016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343AB-6885-4C26-8F9E-297B128E4A6E}">
      <dsp:nvSpPr>
        <dsp:cNvPr id="0" name=""/>
        <dsp:cNvSpPr/>
      </dsp:nvSpPr>
      <dsp:spPr>
        <a:xfrm>
          <a:off x="1482562" y="1278463"/>
          <a:ext cx="1734388" cy="1495345"/>
        </a:xfrm>
        <a:prstGeom prst="hexagon">
          <a:avLst>
            <a:gd name="adj" fmla="val 25000"/>
            <a:gd name="vf" fmla="val 115470"/>
          </a:avLst>
        </a:prstGeom>
        <a:solidFill>
          <a:srgbClr val="FAF0E1">
            <a:lumMod val="50000"/>
          </a:srgb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Marianne" panose="02000000000000000000" pitchFamily="50" charset="0"/>
              <a:ea typeface="+mn-ea"/>
              <a:cs typeface="+mn-cs"/>
            </a:rPr>
            <a:t>Editeur </a:t>
          </a:r>
        </a:p>
      </dsp:txBody>
      <dsp:txXfrm>
        <a:off x="1751706" y="1510512"/>
        <a:ext cx="1196100" cy="1031247"/>
      </dsp:txXfrm>
    </dsp:sp>
    <dsp:sp modelId="{10ECCC3D-4BA6-40F2-8E32-AA63A331181B}">
      <dsp:nvSpPr>
        <dsp:cNvPr id="0" name=""/>
        <dsp:cNvSpPr/>
      </dsp:nvSpPr>
      <dsp:spPr>
        <a:xfrm>
          <a:off x="2658366" y="1310859"/>
          <a:ext cx="203065" cy="175016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1EAC0-08E0-4195-B9CA-B9EB14E53275}">
      <dsp:nvSpPr>
        <dsp:cNvPr id="0" name=""/>
        <dsp:cNvSpPr/>
      </dsp:nvSpPr>
      <dsp:spPr>
        <a:xfrm>
          <a:off x="2960187" y="461455"/>
          <a:ext cx="1734388" cy="1495345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lumMod val="95000"/>
            <a:alpha val="90000"/>
          </a:srgb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16A74-E48D-452E-874B-15A12B534CB1}">
      <dsp:nvSpPr>
        <dsp:cNvPr id="0" name=""/>
        <dsp:cNvSpPr/>
      </dsp:nvSpPr>
      <dsp:spPr>
        <a:xfrm>
          <a:off x="3011416" y="1118064"/>
          <a:ext cx="203065" cy="175016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B185C58-2FA0-4262-BA4E-7B2F5FCE84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2C6A13-5C53-4CE6-B4FE-6513205CBA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222AB-F3AA-4D97-A2FE-E2E570B5DFCF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68DA76-0511-4F9E-8C93-548360EF7B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05D8CB-A643-46E1-A1C2-13F30003A0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7E949-B54C-43FE-8F23-60673CB12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63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737AD-8D32-42C2-948B-33AED1613E82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5203-BF3A-4F80-B2FC-FB5AA5121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46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6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24.png"/><Relationship Id="rId5" Type="http://schemas.openxmlformats.org/officeDocument/2006/relationships/image" Target="../media/image36.svg"/><Relationship Id="rId10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6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24.png"/><Relationship Id="rId5" Type="http://schemas.openxmlformats.org/officeDocument/2006/relationships/image" Target="../media/image36.svg"/><Relationship Id="rId10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10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svg"/><Relationship Id="rId11" Type="http://schemas.openxmlformats.org/officeDocument/2006/relationships/image" Target="../media/image26.png"/><Relationship Id="rId5" Type="http://schemas.openxmlformats.org/officeDocument/2006/relationships/image" Target="../media/image37.png"/><Relationship Id="rId10" Type="http://schemas.openxmlformats.org/officeDocument/2006/relationships/image" Target="../media/image25.png"/><Relationship Id="rId4" Type="http://schemas.openxmlformats.org/officeDocument/2006/relationships/image" Target="../media/image34.svg"/><Relationship Id="rId9" Type="http://schemas.openxmlformats.org/officeDocument/2006/relationships/image" Target="../media/image2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svg"/><Relationship Id="rId11" Type="http://schemas.openxmlformats.org/officeDocument/2006/relationships/image" Target="../media/image26.png"/><Relationship Id="rId5" Type="http://schemas.openxmlformats.org/officeDocument/2006/relationships/image" Target="../media/image37.png"/><Relationship Id="rId10" Type="http://schemas.openxmlformats.org/officeDocument/2006/relationships/image" Target="../media/image25.png"/><Relationship Id="rId4" Type="http://schemas.openxmlformats.org/officeDocument/2006/relationships/image" Target="../media/image34.svg"/><Relationship Id="rId9" Type="http://schemas.openxmlformats.org/officeDocument/2006/relationships/image" Target="../media/image2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.jpg"/><Relationship Id="rId18" Type="http://schemas.openxmlformats.org/officeDocument/2006/relationships/image" Target="../media/image12.png"/><Relationship Id="rId3" Type="http://schemas.openxmlformats.org/officeDocument/2006/relationships/image" Target="../media/image2.svg"/><Relationship Id="rId21" Type="http://schemas.openxmlformats.org/officeDocument/2006/relationships/image" Target="../media/image15.jpg"/><Relationship Id="rId7" Type="http://schemas.openxmlformats.org/officeDocument/2006/relationships/image" Target="../media/image18.png"/><Relationship Id="rId12" Type="http://schemas.openxmlformats.org/officeDocument/2006/relationships/image" Target="../media/image6.png"/><Relationship Id="rId17" Type="http://schemas.openxmlformats.org/officeDocument/2006/relationships/image" Target="../media/image11.jp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5.png"/><Relationship Id="rId5" Type="http://schemas.openxmlformats.org/officeDocument/2006/relationships/image" Target="../media/image4.svg"/><Relationship Id="rId15" Type="http://schemas.openxmlformats.org/officeDocument/2006/relationships/image" Target="../media/image9.png"/><Relationship Id="rId10" Type="http://schemas.openxmlformats.org/officeDocument/2006/relationships/image" Target="../media/image21.jpe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7.jp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jpg"/><Relationship Id="rId20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1.jpeg"/><Relationship Id="rId1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de_garde_eve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D53D51A6-7553-4AEE-8BDD-8F1F489E2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1221" y="211648"/>
            <a:ext cx="1348771" cy="188828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3C259252-C1B5-47D5-AA70-63FEAFD85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299" y="211648"/>
            <a:ext cx="1348771" cy="188828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81EF2724-6AC8-4E52-902F-0BFD1C7F2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31" y="211648"/>
            <a:ext cx="1348771" cy="188828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E9C5C71-A664-40AC-BB48-190A27379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6430" y="211648"/>
            <a:ext cx="1348771" cy="188828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CFD42C00-DB51-442E-9C82-187061B79B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8306" y="2488791"/>
            <a:ext cx="1348771" cy="188828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78B3356E-EF2D-4E71-A74B-D07BFB8B95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8384" y="2488791"/>
            <a:ext cx="1348771" cy="188828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A518EB99-01B4-4B2C-8E6D-CA53C3541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116" y="2488791"/>
            <a:ext cx="1348771" cy="188828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E99499A3-6E72-4954-9E55-367AFEFA38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3515" y="2488791"/>
            <a:ext cx="1348771" cy="1888280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B99F1B71-DDDB-48C5-955C-CD9B19365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3877" y="4731250"/>
            <a:ext cx="1348771" cy="188828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B062D4A5-263B-4522-8188-50894A87F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298" y="4731250"/>
            <a:ext cx="1348771" cy="188828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5F00B3D5-F204-49CF-B763-169AEA081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687" y="4731250"/>
            <a:ext cx="1348771" cy="188828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7087A37B-54BD-4EEE-A96F-607F41C43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6429" y="4731250"/>
            <a:ext cx="1348771" cy="188828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83D2DD9A-31F8-4587-935D-DE61A6E48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6230" y="211648"/>
            <a:ext cx="1348771" cy="188828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3CADCE6B-ABB6-4402-9E61-2F8ABB64B3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315" y="2488791"/>
            <a:ext cx="1348771" cy="1888280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B4F074B0-4B8C-466B-BEB1-D39897A96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6229" y="4731250"/>
            <a:ext cx="1348771" cy="188828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81D1014F-D4EF-4C2C-A40F-831F2E410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5198" y="211648"/>
            <a:ext cx="1348771" cy="1888280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FE8C7DF9-A18E-428E-89AC-ED5A8685C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283" y="2488791"/>
            <a:ext cx="1348771" cy="1888280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635DA83A-2BA8-4754-9717-6EEA7ECB2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5197" y="4731250"/>
            <a:ext cx="1348771" cy="18882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DCC4B05-34B6-4D29-88A9-19B43C02FEC8}"/>
              </a:ext>
            </a:extLst>
          </p:cNvPr>
          <p:cNvSpPr/>
          <p:nvPr userDrawn="1"/>
        </p:nvSpPr>
        <p:spPr>
          <a:xfrm>
            <a:off x="4533764" y="2637464"/>
            <a:ext cx="10310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O</a:t>
            </a:r>
            <a:endParaRPr lang="fr-FR" sz="9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BF4730-A932-4745-A769-72639C34E274}"/>
              </a:ext>
            </a:extLst>
          </p:cNvPr>
          <p:cNvSpPr/>
          <p:nvPr userDrawn="1"/>
        </p:nvSpPr>
        <p:spPr>
          <a:xfrm>
            <a:off x="6704149" y="2637464"/>
            <a:ext cx="9685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R</a:t>
            </a:r>
            <a:endParaRPr lang="fr-FR" sz="9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B232F8-62CA-4BAC-8AEF-D1618CD7E0B7}"/>
              </a:ext>
            </a:extLst>
          </p:cNvPr>
          <p:cNvSpPr/>
          <p:nvPr userDrawn="1"/>
        </p:nvSpPr>
        <p:spPr>
          <a:xfrm>
            <a:off x="8907490" y="2637464"/>
            <a:ext cx="9989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D</a:t>
            </a:r>
            <a:endParaRPr lang="fr-FR" sz="9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BD97D8-A9C4-46EF-A35C-F5EC9E23FC12}"/>
              </a:ext>
            </a:extLst>
          </p:cNvPr>
          <p:cNvSpPr/>
          <p:nvPr userDrawn="1"/>
        </p:nvSpPr>
        <p:spPr>
          <a:xfrm>
            <a:off x="2614146" y="2637464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L</a:t>
            </a:r>
            <a:endParaRPr lang="fr-FR" sz="9600" dirty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2F7FD4B8-6A80-4671-B459-20C89FBC2E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306" y="4301641"/>
            <a:ext cx="7795847" cy="85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0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4pPr>
              <a:defRPr/>
            </a:lvl4pPr>
          </a:lstStyle>
          <a:p>
            <a:pPr lvl="0"/>
            <a:r>
              <a:rPr lang="fr-FR" dirty="0"/>
              <a:t>Nom de l’évènement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id="{D4802EB1-9E0F-4CC5-B3FF-EBB5FBB52D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05" y="86533"/>
            <a:ext cx="9011369" cy="29446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fr-FR" dirty="0"/>
              <a:t>Date – Nom de la personne, fonction, établissement</a:t>
            </a:r>
          </a:p>
        </p:txBody>
      </p:sp>
    </p:spTree>
    <p:extLst>
      <p:ext uri="{BB962C8B-B14F-4D97-AF65-F5344CB8AC3E}">
        <p14:creationId xmlns:p14="http://schemas.microsoft.com/office/powerpoint/2010/main" val="382843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_acronymeLOR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FCCD7D-D7DB-4AAE-8875-FF3AFA3BA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4738" r="73095" b="8609"/>
          <a:stretch/>
        </p:blipFill>
        <p:spPr>
          <a:xfrm>
            <a:off x="11543236" y="4981588"/>
            <a:ext cx="528522" cy="1701387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24225E0F-252B-40D3-9C04-EC6E44C8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10512424" cy="489038"/>
          </a:xfrm>
          <a:prstGeom prst="rect">
            <a:avLst/>
          </a:prstGeom>
        </p:spPr>
        <p:txBody>
          <a:bodyPr anchor="t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CF50A00-8559-42D3-94D1-4B8ED9BA74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1476463"/>
            <a:ext cx="10515600" cy="438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>
              <a:buFontTx/>
              <a:buBlip>
                <a:blip r:embed="rId3"/>
              </a:buBlip>
              <a:defRPr sz="2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buFontTx/>
              <a:buBlip>
                <a:blip r:embed="rId4"/>
              </a:buBlip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FontTx/>
              <a:buBlip>
                <a:blip r:embed="rId5"/>
              </a:buBlip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856DFC-CC59-4633-91C8-45B516C479F2}"/>
              </a:ext>
            </a:extLst>
          </p:cNvPr>
          <p:cNvSpPr txBox="1"/>
          <p:nvPr userDrawn="1"/>
        </p:nvSpPr>
        <p:spPr>
          <a:xfrm>
            <a:off x="5504321" y="6581001"/>
            <a:ext cx="988758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fld id="{0266F510-961F-3D4E-BEDE-3D960C5DD444}" type="slidenum">
              <a:rPr lang="fr-FR" sz="1200" b="1" i="0" smtClean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pPr algn="ctr"/>
              <a:t>‹N°›</a:t>
            </a:fld>
            <a:endParaRPr lang="fr-FR" sz="1200" b="1" i="0" dirty="0">
              <a:solidFill>
                <a:srgbClr val="000037"/>
              </a:solidFill>
              <a:latin typeface="Roboto" panose="02000000000000000000" pitchFamily="2" charset="0"/>
              <a:ea typeface="Roboto" panose="02000000000000000000" pitchFamily="2" charset="0"/>
              <a:cs typeface="Marianne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4492C2-E4E2-4971-91C9-15D43E80F532}"/>
              </a:ext>
            </a:extLst>
          </p:cNvPr>
          <p:cNvSpPr txBox="1"/>
          <p:nvPr userDrawn="1"/>
        </p:nvSpPr>
        <p:spPr>
          <a:xfrm>
            <a:off x="0" y="6610200"/>
            <a:ext cx="5301842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t>Data </a:t>
            </a:r>
            <a:r>
              <a:rPr lang="fr-FR" sz="1000" b="0" i="0" dirty="0" err="1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t>reloaded</a:t>
            </a:r>
            <a:r>
              <a:rPr lang="fr-FR" sz="1000" b="0" i="0" dirty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t> ! Donner une seconde vie aux données – Fabrique de la science ouverte</a:t>
            </a:r>
          </a:p>
        </p:txBody>
      </p:sp>
    </p:spTree>
    <p:extLst>
      <p:ext uri="{BB962C8B-B14F-4D97-AF65-F5344CB8AC3E}">
        <p14:creationId xmlns:p14="http://schemas.microsoft.com/office/powerpoint/2010/main" val="73904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_acronymeLOR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FCCD7D-D7DB-4AAE-8875-FF3AFA3BA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4738" r="73095" b="8609"/>
          <a:stretch/>
        </p:blipFill>
        <p:spPr>
          <a:xfrm>
            <a:off x="11543236" y="4981588"/>
            <a:ext cx="528522" cy="1701387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24225E0F-252B-40D3-9C04-EC6E44C8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10512424" cy="489038"/>
          </a:xfrm>
          <a:prstGeom prst="rect">
            <a:avLst/>
          </a:prstGeom>
        </p:spPr>
        <p:txBody>
          <a:bodyPr anchor="t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EC3BB8-E0F6-4BC4-913E-B1884492C2D1}"/>
              </a:ext>
            </a:extLst>
          </p:cNvPr>
          <p:cNvSpPr txBox="1"/>
          <p:nvPr userDrawn="1"/>
        </p:nvSpPr>
        <p:spPr>
          <a:xfrm>
            <a:off x="5504321" y="6581001"/>
            <a:ext cx="988758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fld id="{0266F510-961F-3D4E-BEDE-3D960C5DD444}" type="slidenum">
              <a:rPr lang="fr-FR" sz="1200" b="1" i="0" smtClean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pPr algn="ctr"/>
              <a:t>‹N°›</a:t>
            </a:fld>
            <a:endParaRPr lang="fr-FR" sz="1200" b="1" i="0" dirty="0">
              <a:solidFill>
                <a:srgbClr val="000037"/>
              </a:solidFill>
              <a:latin typeface="Roboto" panose="02000000000000000000" pitchFamily="2" charset="0"/>
              <a:ea typeface="Roboto" panose="02000000000000000000" pitchFamily="2" charset="0"/>
              <a:cs typeface="Marianne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D8CCAE-1F9F-4D70-85EA-4166C6C58D1B}"/>
              </a:ext>
            </a:extLst>
          </p:cNvPr>
          <p:cNvSpPr txBox="1"/>
          <p:nvPr userDrawn="1"/>
        </p:nvSpPr>
        <p:spPr>
          <a:xfrm>
            <a:off x="0" y="6610200"/>
            <a:ext cx="415255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t>Nom de l’évènement [changez le nom directement dans le masque]</a:t>
            </a:r>
          </a:p>
        </p:txBody>
      </p:sp>
    </p:spTree>
    <p:extLst>
      <p:ext uri="{BB962C8B-B14F-4D97-AF65-F5344CB8AC3E}">
        <p14:creationId xmlns:p14="http://schemas.microsoft.com/office/powerpoint/2010/main" val="2263653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tenus_decoration_mise_en_va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70489991-0E3C-4D79-8ABD-DF25015E63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714"/>
          <a:stretch/>
        </p:blipFill>
        <p:spPr>
          <a:xfrm>
            <a:off x="11743263" y="2050445"/>
            <a:ext cx="432522" cy="1281156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6D22FDFF-24A4-4DAA-B4E4-FF96223A0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65"/>
          <a:stretch/>
        </p:blipFill>
        <p:spPr>
          <a:xfrm>
            <a:off x="11525831" y="2865938"/>
            <a:ext cx="666169" cy="1541904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CA8F022B-C3A5-4DE9-AAA0-D26A15F98E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9546"/>
          <a:stretch/>
        </p:blipFill>
        <p:spPr>
          <a:xfrm>
            <a:off x="11932545" y="1405064"/>
            <a:ext cx="259455" cy="923226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C9239F2C-DC6F-4A0E-BD3D-3D15BEBCD0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2355" t="12192" r="34943" b="-19960"/>
          <a:stretch/>
        </p:blipFill>
        <p:spPr>
          <a:xfrm>
            <a:off x="11385787" y="0"/>
            <a:ext cx="789997" cy="184380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73F6DF15-8B03-4F15-898D-2AA42BC3C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952" b="19889"/>
          <a:stretch/>
        </p:blipFill>
        <p:spPr>
          <a:xfrm>
            <a:off x="-1" y="5831644"/>
            <a:ext cx="588397" cy="1026356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C9F8233F-698A-48F0-8EE2-2BBFCA01F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5547"/>
          <a:stretch/>
        </p:blipFill>
        <p:spPr>
          <a:xfrm>
            <a:off x="-1" y="5199414"/>
            <a:ext cx="477511" cy="9232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DFB41C-3A65-4937-AEB9-901D9039C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4738" r="73095" b="8609"/>
          <a:stretch/>
        </p:blipFill>
        <p:spPr>
          <a:xfrm>
            <a:off x="11543236" y="4981588"/>
            <a:ext cx="528522" cy="1701387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81CA3E34-69E6-4A0F-B93A-9D1D73C98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83615"/>
          </a:xfrm>
          <a:prstGeom prst="rect">
            <a:avLst/>
          </a:prstGeom>
        </p:spPr>
        <p:txBody>
          <a:bodyPr anchor="t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32A5546-7EF0-41AD-B291-F1721E05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11"/>
              </a:buBlip>
              <a:defRPr sz="3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>
              <a:buFontTx/>
              <a:buBlip>
                <a:blip r:embed="rId12"/>
              </a:buBlip>
              <a:defRPr sz="2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buFontTx/>
              <a:buBlip>
                <a:blip r:embed="rId13"/>
              </a:buBlip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FontTx/>
              <a:buBlip>
                <a:blip r:embed="rId13"/>
              </a:buBlip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 Niveau 2</a:t>
            </a:r>
          </a:p>
          <a:p>
            <a:pPr lvl="2"/>
            <a:r>
              <a:rPr lang="fr-FR"/>
              <a:t> Niveau 3</a:t>
            </a:r>
            <a:endParaRPr lang="fr-FR" dirty="0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02A3CEA4-E8BA-4944-A93E-0C75C4C24C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11"/>
              </a:buBlip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42950" indent="-285750">
              <a:buFontTx/>
              <a:buBlip>
                <a:blip r:embed="rId12"/>
              </a:buBlip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085850" indent="-171450">
              <a:buFontTx/>
              <a:buBlip>
                <a:blip r:embed="rId13"/>
              </a:buBlip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F658BB6-55EF-4DDE-A4C3-473138D8DA57}"/>
              </a:ext>
            </a:extLst>
          </p:cNvPr>
          <p:cNvSpPr txBox="1"/>
          <p:nvPr userDrawn="1"/>
        </p:nvSpPr>
        <p:spPr>
          <a:xfrm>
            <a:off x="5504321" y="6581001"/>
            <a:ext cx="988758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fld id="{0266F510-961F-3D4E-BEDE-3D960C5DD444}" type="slidenum">
              <a:rPr lang="fr-FR" sz="1200" b="1" i="0" smtClean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pPr algn="ctr"/>
              <a:t>‹N°›</a:t>
            </a:fld>
            <a:endParaRPr lang="fr-FR" sz="1200" b="1" i="0" dirty="0">
              <a:solidFill>
                <a:srgbClr val="000037"/>
              </a:solidFill>
              <a:latin typeface="Roboto" panose="02000000000000000000" pitchFamily="2" charset="0"/>
              <a:ea typeface="Roboto" panose="02000000000000000000" pitchFamily="2" charset="0"/>
              <a:cs typeface="Marianne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B0FBC81-3CFE-4D09-9793-271CFB6D3ACA}"/>
              </a:ext>
            </a:extLst>
          </p:cNvPr>
          <p:cNvSpPr txBox="1"/>
          <p:nvPr userDrawn="1"/>
        </p:nvSpPr>
        <p:spPr>
          <a:xfrm>
            <a:off x="461395" y="6610200"/>
            <a:ext cx="415255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t>Nom de l’évènement [changez le nom directement dans le masque]</a:t>
            </a:r>
          </a:p>
        </p:txBody>
      </p:sp>
    </p:spTree>
    <p:extLst>
      <p:ext uri="{BB962C8B-B14F-4D97-AF65-F5344CB8AC3E}">
        <p14:creationId xmlns:p14="http://schemas.microsoft.com/office/powerpoint/2010/main" val="115323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tenus_decoration_mise_en_valeu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70489991-0E3C-4D79-8ABD-DF25015E63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714"/>
          <a:stretch/>
        </p:blipFill>
        <p:spPr>
          <a:xfrm>
            <a:off x="11743263" y="2050445"/>
            <a:ext cx="432522" cy="1281156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6D22FDFF-24A4-4DAA-B4E4-FF96223A0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65"/>
          <a:stretch/>
        </p:blipFill>
        <p:spPr>
          <a:xfrm>
            <a:off x="11525831" y="2865938"/>
            <a:ext cx="666169" cy="1541904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CA8F022B-C3A5-4DE9-AAA0-D26A15F98E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9546"/>
          <a:stretch/>
        </p:blipFill>
        <p:spPr>
          <a:xfrm>
            <a:off x="11932545" y="1405064"/>
            <a:ext cx="259455" cy="923226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C9239F2C-DC6F-4A0E-BD3D-3D15BEBCD0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2355" t="12192" r="34943" b="-19960"/>
          <a:stretch/>
        </p:blipFill>
        <p:spPr>
          <a:xfrm>
            <a:off x="11385787" y="0"/>
            <a:ext cx="789997" cy="184380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73F6DF15-8B03-4F15-898D-2AA42BC3C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952" b="19889"/>
          <a:stretch/>
        </p:blipFill>
        <p:spPr>
          <a:xfrm>
            <a:off x="-1" y="5831644"/>
            <a:ext cx="588397" cy="1026356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C9F8233F-698A-48F0-8EE2-2BBFCA01F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5547"/>
          <a:stretch/>
        </p:blipFill>
        <p:spPr>
          <a:xfrm>
            <a:off x="-1" y="5199414"/>
            <a:ext cx="477511" cy="9232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DFB41C-3A65-4937-AEB9-901D9039C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4738" r="73095" b="8609"/>
          <a:stretch/>
        </p:blipFill>
        <p:spPr>
          <a:xfrm>
            <a:off x="11543236" y="4981588"/>
            <a:ext cx="528522" cy="1701387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38E34A56-FDF2-4080-8C5C-DF885387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10512424" cy="489038"/>
          </a:xfrm>
          <a:prstGeom prst="rect">
            <a:avLst/>
          </a:prstGeom>
        </p:spPr>
        <p:txBody>
          <a:bodyPr anchor="t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07D92A3-E89E-4C10-8214-550FF53DB8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1476463"/>
            <a:ext cx="10515600" cy="438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>
              <a:buFontTx/>
              <a:buBlip>
                <a:blip r:embed="rId11"/>
              </a:buBlip>
              <a:defRPr sz="2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buFontTx/>
              <a:buBlip>
                <a:blip r:embed="rId12"/>
              </a:buBlip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FontTx/>
              <a:buBlip>
                <a:blip r:embed="rId13"/>
              </a:buBlip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112049-BF42-4C77-8D1B-8E0FF8936A97}"/>
              </a:ext>
            </a:extLst>
          </p:cNvPr>
          <p:cNvSpPr txBox="1"/>
          <p:nvPr userDrawn="1"/>
        </p:nvSpPr>
        <p:spPr>
          <a:xfrm>
            <a:off x="5504321" y="6581001"/>
            <a:ext cx="988758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fld id="{0266F510-961F-3D4E-BEDE-3D960C5DD444}" type="slidenum">
              <a:rPr lang="fr-FR" sz="1200" b="1" i="0" smtClean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pPr algn="ctr"/>
              <a:t>‹N°›</a:t>
            </a:fld>
            <a:endParaRPr lang="fr-FR" sz="1200" b="1" i="0" dirty="0">
              <a:solidFill>
                <a:srgbClr val="000037"/>
              </a:solidFill>
              <a:latin typeface="Roboto" panose="02000000000000000000" pitchFamily="2" charset="0"/>
              <a:ea typeface="Roboto" panose="02000000000000000000" pitchFamily="2" charset="0"/>
              <a:cs typeface="Marianne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DC61D6F-3A1D-4C6B-99E6-02A2220BBA5C}"/>
              </a:ext>
            </a:extLst>
          </p:cNvPr>
          <p:cNvSpPr txBox="1"/>
          <p:nvPr userDrawn="1"/>
        </p:nvSpPr>
        <p:spPr>
          <a:xfrm>
            <a:off x="461395" y="6610200"/>
            <a:ext cx="415255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t>Nom de l’évènement [changez le nom directement dans le masque]</a:t>
            </a:r>
          </a:p>
        </p:txBody>
      </p:sp>
    </p:spTree>
    <p:extLst>
      <p:ext uri="{BB962C8B-B14F-4D97-AF65-F5344CB8AC3E}">
        <p14:creationId xmlns:p14="http://schemas.microsoft.com/office/powerpoint/2010/main" val="2518975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ntenus_decoration_mise_en_valeu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70489991-0E3C-4D79-8ABD-DF25015E63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714"/>
          <a:stretch/>
        </p:blipFill>
        <p:spPr>
          <a:xfrm>
            <a:off x="11743263" y="2050445"/>
            <a:ext cx="432522" cy="1281156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6D22FDFF-24A4-4DAA-B4E4-FF96223A0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65"/>
          <a:stretch/>
        </p:blipFill>
        <p:spPr>
          <a:xfrm>
            <a:off x="11525831" y="2865938"/>
            <a:ext cx="666169" cy="1541904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CA8F022B-C3A5-4DE9-AAA0-D26A15F98E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9546"/>
          <a:stretch/>
        </p:blipFill>
        <p:spPr>
          <a:xfrm>
            <a:off x="11932545" y="1405064"/>
            <a:ext cx="259455" cy="923226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C9239F2C-DC6F-4A0E-BD3D-3D15BEBCD0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2355" t="12192" r="34943" b="-19960"/>
          <a:stretch/>
        </p:blipFill>
        <p:spPr>
          <a:xfrm>
            <a:off x="11385787" y="0"/>
            <a:ext cx="789997" cy="184380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73F6DF15-8B03-4F15-898D-2AA42BC3C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952" b="19889"/>
          <a:stretch/>
        </p:blipFill>
        <p:spPr>
          <a:xfrm>
            <a:off x="-1" y="5831644"/>
            <a:ext cx="588397" cy="1026356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C9F8233F-698A-48F0-8EE2-2BBFCA01F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5547"/>
          <a:stretch/>
        </p:blipFill>
        <p:spPr>
          <a:xfrm>
            <a:off x="-1" y="5199414"/>
            <a:ext cx="477511" cy="9232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DFB41C-3A65-4937-AEB9-901D9039C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4738" r="73095" b="8609"/>
          <a:stretch/>
        </p:blipFill>
        <p:spPr>
          <a:xfrm>
            <a:off x="11543236" y="4981588"/>
            <a:ext cx="528522" cy="1701387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38E34A56-FDF2-4080-8C5C-DF885387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10512424" cy="489038"/>
          </a:xfrm>
          <a:prstGeom prst="rect">
            <a:avLst/>
          </a:prstGeom>
        </p:spPr>
        <p:txBody>
          <a:bodyPr anchor="t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112049-BF42-4C77-8D1B-8E0FF8936A97}"/>
              </a:ext>
            </a:extLst>
          </p:cNvPr>
          <p:cNvSpPr txBox="1"/>
          <p:nvPr userDrawn="1"/>
        </p:nvSpPr>
        <p:spPr>
          <a:xfrm>
            <a:off x="5504321" y="6581001"/>
            <a:ext cx="988758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fld id="{0266F510-961F-3D4E-BEDE-3D960C5DD444}" type="slidenum">
              <a:rPr lang="fr-FR" sz="1200" b="1" i="0" smtClean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pPr algn="ctr"/>
              <a:t>‹N°›</a:t>
            </a:fld>
            <a:endParaRPr lang="fr-FR" sz="1200" b="1" i="0" dirty="0">
              <a:solidFill>
                <a:srgbClr val="000037"/>
              </a:solidFill>
              <a:latin typeface="Roboto" panose="02000000000000000000" pitchFamily="2" charset="0"/>
              <a:ea typeface="Roboto" panose="02000000000000000000" pitchFamily="2" charset="0"/>
              <a:cs typeface="Marianne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5EA4E0-BAB9-4ABB-8212-19F44377906E}"/>
              </a:ext>
            </a:extLst>
          </p:cNvPr>
          <p:cNvSpPr txBox="1"/>
          <p:nvPr userDrawn="1"/>
        </p:nvSpPr>
        <p:spPr>
          <a:xfrm>
            <a:off x="461395" y="6610200"/>
            <a:ext cx="415255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t>Nom de l’évènement [changez le nom directement dans le masque]</a:t>
            </a:r>
          </a:p>
        </p:txBody>
      </p:sp>
    </p:spTree>
    <p:extLst>
      <p:ext uri="{BB962C8B-B14F-4D97-AF65-F5344CB8AC3E}">
        <p14:creationId xmlns:p14="http://schemas.microsoft.com/office/powerpoint/2010/main" val="3672090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tenus_decorationbis_mise_en_va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FCCD7D-D7DB-4AAE-8875-FF3AFA3BA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4738" r="73095" b="8609"/>
          <a:stretch/>
        </p:blipFill>
        <p:spPr>
          <a:xfrm>
            <a:off x="11543236" y="4981588"/>
            <a:ext cx="528522" cy="1701387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C0392F0D-5A31-49BA-8B99-C3BD3F379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952" b="19889"/>
          <a:stretch/>
        </p:blipFill>
        <p:spPr>
          <a:xfrm>
            <a:off x="-1" y="5831644"/>
            <a:ext cx="588397" cy="1026356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9172742B-4995-41D1-BE6F-AC1EB0EB7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5547"/>
          <a:stretch/>
        </p:blipFill>
        <p:spPr>
          <a:xfrm>
            <a:off x="-1" y="5199414"/>
            <a:ext cx="477511" cy="923226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DD5D1812-8BC5-49C3-B791-A7F7481DA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59546"/>
          <a:stretch/>
        </p:blipFill>
        <p:spPr>
          <a:xfrm>
            <a:off x="11932545" y="1405064"/>
            <a:ext cx="259455" cy="923226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A26684F8-4255-4228-8413-28C1A84AB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2355" t="12192" r="34943" b="-19960"/>
          <a:stretch/>
        </p:blipFill>
        <p:spPr>
          <a:xfrm>
            <a:off x="11385787" y="0"/>
            <a:ext cx="789997" cy="1843809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BB7A8F4-0BEE-47D2-982A-119CE7EFB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83615"/>
          </a:xfrm>
          <a:prstGeom prst="rect">
            <a:avLst/>
          </a:prstGeom>
        </p:spPr>
        <p:txBody>
          <a:bodyPr anchor="t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508613F-B708-4018-93F4-5E086EBFB6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9"/>
              </a:buBlip>
              <a:defRPr sz="3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>
              <a:buFontTx/>
              <a:buBlip>
                <a:blip r:embed="rId10"/>
              </a:buBlip>
              <a:defRPr sz="2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buFontTx/>
              <a:buBlip>
                <a:blip r:embed="rId11"/>
              </a:buBlip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FontTx/>
              <a:buBlip>
                <a:blip r:embed="rId11"/>
              </a:buBlip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 Niveau 3</a:t>
            </a:r>
          </a:p>
          <a:p>
            <a:pPr lvl="0"/>
            <a:endParaRPr lang="fr-FR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1A7FAC7F-1D3A-4AD4-A4B1-EF211A0A597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9"/>
              </a:buBlip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42950" indent="-285750">
              <a:buFontTx/>
              <a:buBlip>
                <a:blip r:embed="rId10"/>
              </a:buBlip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085850" indent="-171450">
              <a:buFontTx/>
              <a:buBlip>
                <a:blip r:embed="rId11"/>
              </a:buBlip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5DBBEC2-1E80-4F22-B6D8-EA1E6EE7E6B4}"/>
              </a:ext>
            </a:extLst>
          </p:cNvPr>
          <p:cNvSpPr txBox="1"/>
          <p:nvPr userDrawn="1"/>
        </p:nvSpPr>
        <p:spPr>
          <a:xfrm>
            <a:off x="5504321" y="6581001"/>
            <a:ext cx="988758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fld id="{0266F510-961F-3D4E-BEDE-3D960C5DD444}" type="slidenum">
              <a:rPr lang="fr-FR" sz="1200" b="1" i="0" smtClean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pPr algn="ctr"/>
              <a:t>‹N°›</a:t>
            </a:fld>
            <a:endParaRPr lang="fr-FR" sz="1200" b="1" i="0" dirty="0">
              <a:solidFill>
                <a:srgbClr val="000037"/>
              </a:solidFill>
              <a:latin typeface="Roboto" panose="02000000000000000000" pitchFamily="2" charset="0"/>
              <a:ea typeface="Roboto" panose="02000000000000000000" pitchFamily="2" charset="0"/>
              <a:cs typeface="Marianne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9056FED-A2B0-4A23-B0DF-73FE0E2C7FD4}"/>
              </a:ext>
            </a:extLst>
          </p:cNvPr>
          <p:cNvSpPr txBox="1"/>
          <p:nvPr userDrawn="1"/>
        </p:nvSpPr>
        <p:spPr>
          <a:xfrm>
            <a:off x="461395" y="6610200"/>
            <a:ext cx="415255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t>Nom de l’évènement [changez le nom directement dans le masque]</a:t>
            </a:r>
          </a:p>
        </p:txBody>
      </p:sp>
    </p:spTree>
    <p:extLst>
      <p:ext uri="{BB962C8B-B14F-4D97-AF65-F5344CB8AC3E}">
        <p14:creationId xmlns:p14="http://schemas.microsoft.com/office/powerpoint/2010/main" val="389910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tenus_decorationbis_mise_en_valeu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FCCD7D-D7DB-4AAE-8875-FF3AFA3BA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4738" r="73095" b="8609"/>
          <a:stretch/>
        </p:blipFill>
        <p:spPr>
          <a:xfrm>
            <a:off x="11543236" y="4981588"/>
            <a:ext cx="528522" cy="1701387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C0392F0D-5A31-49BA-8B99-C3BD3F379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952" b="19889"/>
          <a:stretch/>
        </p:blipFill>
        <p:spPr>
          <a:xfrm>
            <a:off x="-1" y="5831644"/>
            <a:ext cx="588397" cy="1026356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9172742B-4995-41D1-BE6F-AC1EB0EB7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5547"/>
          <a:stretch/>
        </p:blipFill>
        <p:spPr>
          <a:xfrm>
            <a:off x="-1" y="5199414"/>
            <a:ext cx="477511" cy="923226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DD5D1812-8BC5-49C3-B791-A7F7481DA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59546"/>
          <a:stretch/>
        </p:blipFill>
        <p:spPr>
          <a:xfrm>
            <a:off x="11932545" y="1405064"/>
            <a:ext cx="259455" cy="923226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A26684F8-4255-4228-8413-28C1A84AB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2355" t="12192" r="34943" b="-19960"/>
          <a:stretch/>
        </p:blipFill>
        <p:spPr>
          <a:xfrm>
            <a:off x="11385787" y="0"/>
            <a:ext cx="789997" cy="1843809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E20270E1-DA7D-4662-9A81-B5965865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10512424" cy="489038"/>
          </a:xfrm>
          <a:prstGeom prst="rect">
            <a:avLst/>
          </a:prstGeom>
        </p:spPr>
        <p:txBody>
          <a:bodyPr anchor="t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19FC6D4-E5C3-48C5-9F15-12FE5DBF93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1476463"/>
            <a:ext cx="10515600" cy="438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>
              <a:buFontTx/>
              <a:buBlip>
                <a:blip r:embed="rId9"/>
              </a:buBlip>
              <a:defRPr sz="2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buFontTx/>
              <a:buBlip>
                <a:blip r:embed="rId10"/>
              </a:buBlip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FontTx/>
              <a:buBlip>
                <a:blip r:embed="rId11"/>
              </a:buBlip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1C52B79-DFAC-4544-B2CE-5558385B7DB6}"/>
              </a:ext>
            </a:extLst>
          </p:cNvPr>
          <p:cNvSpPr txBox="1"/>
          <p:nvPr userDrawn="1"/>
        </p:nvSpPr>
        <p:spPr>
          <a:xfrm>
            <a:off x="461395" y="6610200"/>
            <a:ext cx="415255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t>Nom de l’évènement [changez le nom directement dans le masque]</a:t>
            </a:r>
          </a:p>
        </p:txBody>
      </p:sp>
    </p:spTree>
    <p:extLst>
      <p:ext uri="{BB962C8B-B14F-4D97-AF65-F5344CB8AC3E}">
        <p14:creationId xmlns:p14="http://schemas.microsoft.com/office/powerpoint/2010/main" val="165470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tenus_decorationbis_mise_en_valeu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FCCD7D-D7DB-4AAE-8875-FF3AFA3BA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4738" r="73095" b="8609"/>
          <a:stretch/>
        </p:blipFill>
        <p:spPr>
          <a:xfrm>
            <a:off x="11543236" y="4981588"/>
            <a:ext cx="528522" cy="1701387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C0392F0D-5A31-49BA-8B99-C3BD3F379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952" b="19889"/>
          <a:stretch/>
        </p:blipFill>
        <p:spPr>
          <a:xfrm>
            <a:off x="-1" y="5831644"/>
            <a:ext cx="588397" cy="1026356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9172742B-4995-41D1-BE6F-AC1EB0EB7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5547"/>
          <a:stretch/>
        </p:blipFill>
        <p:spPr>
          <a:xfrm>
            <a:off x="-1" y="5199414"/>
            <a:ext cx="477511" cy="923226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DD5D1812-8BC5-49C3-B791-A7F7481DA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59546"/>
          <a:stretch/>
        </p:blipFill>
        <p:spPr>
          <a:xfrm>
            <a:off x="11932545" y="1405064"/>
            <a:ext cx="259455" cy="923226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A26684F8-4255-4228-8413-28C1A84AB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2355" t="12192" r="34943" b="-19960"/>
          <a:stretch/>
        </p:blipFill>
        <p:spPr>
          <a:xfrm>
            <a:off x="11385787" y="0"/>
            <a:ext cx="789997" cy="1843809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6F7DC0C2-7536-463B-A77A-F816CA56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10512424" cy="489038"/>
          </a:xfrm>
          <a:prstGeom prst="rect">
            <a:avLst/>
          </a:prstGeom>
        </p:spPr>
        <p:txBody>
          <a:bodyPr anchor="t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8087BD-13BC-4370-873A-6637D0F648B8}"/>
              </a:ext>
            </a:extLst>
          </p:cNvPr>
          <p:cNvSpPr txBox="1"/>
          <p:nvPr userDrawn="1"/>
        </p:nvSpPr>
        <p:spPr>
          <a:xfrm>
            <a:off x="5504321" y="6581001"/>
            <a:ext cx="988758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fld id="{0266F510-961F-3D4E-BEDE-3D960C5DD444}" type="slidenum">
              <a:rPr lang="fr-FR" sz="1200" b="1" i="0" smtClean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pPr algn="ctr"/>
              <a:t>‹N°›</a:t>
            </a:fld>
            <a:endParaRPr lang="fr-FR" sz="1200" b="1" i="0" dirty="0">
              <a:solidFill>
                <a:srgbClr val="000037"/>
              </a:solidFill>
              <a:latin typeface="Roboto" panose="02000000000000000000" pitchFamily="2" charset="0"/>
              <a:ea typeface="Roboto" panose="02000000000000000000" pitchFamily="2" charset="0"/>
              <a:cs typeface="Marianne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CE0C31-1C74-4FFD-8721-86AF449236F7}"/>
              </a:ext>
            </a:extLst>
          </p:cNvPr>
          <p:cNvSpPr txBox="1"/>
          <p:nvPr userDrawn="1"/>
        </p:nvSpPr>
        <p:spPr>
          <a:xfrm>
            <a:off x="461395" y="6610200"/>
            <a:ext cx="415255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t>Nom de l’évènement [changez le nom directement dans le masque]</a:t>
            </a:r>
          </a:p>
        </p:txBody>
      </p:sp>
    </p:spTree>
    <p:extLst>
      <p:ext uri="{BB962C8B-B14F-4D97-AF65-F5344CB8AC3E}">
        <p14:creationId xmlns:p14="http://schemas.microsoft.com/office/powerpoint/2010/main" val="3204227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_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900DEB39-91CB-4AD8-994D-5702217E7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538678">
            <a:off x="4184411" y="929146"/>
            <a:ext cx="3571220" cy="4999710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9D524A-4AD6-40B9-B7A2-C3292FAFC4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456" y="2782705"/>
            <a:ext cx="8447088" cy="1292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 b="1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4pPr>
              <a:defRPr/>
            </a:lvl4pPr>
          </a:lstStyle>
          <a:p>
            <a:pPr lvl="0"/>
            <a:r>
              <a:rPr lang="fr-FR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929225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-presentation_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5396A368-8724-41FC-85CD-BC176B8FB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9136" y="2388791"/>
            <a:ext cx="1348771" cy="188828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AB697919-B43B-4114-9595-F72843D75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9214" y="2388791"/>
            <a:ext cx="1348771" cy="188828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B4EB10AD-952C-41C0-BE2D-5169E6F53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9292" y="2388791"/>
            <a:ext cx="1348771" cy="188828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DE32EC3-BB20-415C-A063-8FBE48114A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308" y="2388791"/>
            <a:ext cx="1348771" cy="1888280"/>
          </a:xfrm>
          <a:prstGeom prst="rect">
            <a:avLst/>
          </a:prstGeom>
        </p:spPr>
      </p:pic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85FE875C-3E38-478E-AEC6-72ABABCF9B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618" y="2749948"/>
            <a:ext cx="11190914" cy="129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4pPr>
              <a:defRPr/>
            </a:lvl4pPr>
          </a:lstStyle>
          <a:p>
            <a:pPr lvl="0"/>
            <a:r>
              <a:rPr lang="fr-FR" dirty="0"/>
              <a:t>Cliquez ici pour modifier le style du titre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FF91253-1559-4099-9A29-1034FF74FE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618" y="4208619"/>
            <a:ext cx="11190914" cy="85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4pPr>
              <a:defRPr/>
            </a:lvl4pPr>
          </a:lstStyle>
          <a:p>
            <a:pPr lvl="0"/>
            <a:r>
              <a:rPr lang="fr-FR" dirty="0"/>
              <a:t>Cliquez ici pour modifier le style du sous-titre</a:t>
            </a:r>
          </a:p>
        </p:txBody>
      </p:sp>
    </p:spTree>
    <p:extLst>
      <p:ext uri="{BB962C8B-B14F-4D97-AF65-F5344CB8AC3E}">
        <p14:creationId xmlns:p14="http://schemas.microsoft.com/office/powerpoint/2010/main" val="218745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e_de_garde_evenement-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B99F1B71-DDDB-48C5-955C-CD9B19365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3877" y="4731250"/>
            <a:ext cx="1348771" cy="188828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B062D4A5-263B-4522-8188-50894A87F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298" y="4731250"/>
            <a:ext cx="1348771" cy="188828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5F00B3D5-F204-49CF-B763-169AEA081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687" y="4731250"/>
            <a:ext cx="1348771" cy="188828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7087A37B-54BD-4EEE-A96F-607F41C43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6429" y="4731250"/>
            <a:ext cx="1348771" cy="1888280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B4F074B0-4B8C-466B-BEB1-D39897A96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6229" y="4731250"/>
            <a:ext cx="1348771" cy="1888280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635DA83A-2BA8-4754-9717-6EEA7ECB2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5197" y="4731250"/>
            <a:ext cx="1348771" cy="1888280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D53D51A6-7553-4AEE-8BDD-8F1F489E2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1221" y="211648"/>
            <a:ext cx="1348771" cy="188828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3C259252-C1B5-47D5-AA70-63FEAFD85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299" y="211648"/>
            <a:ext cx="1348771" cy="188828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81EF2724-6AC8-4E52-902F-0BFD1C7F2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31" y="211648"/>
            <a:ext cx="1348771" cy="188828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E9C5C71-A664-40AC-BB48-190A27379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6430" y="211648"/>
            <a:ext cx="1348771" cy="188828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CFD42C00-DB51-442E-9C82-187061B79B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8306" y="2488791"/>
            <a:ext cx="1348771" cy="188828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78B3356E-EF2D-4E71-A74B-D07BFB8B95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8384" y="2488791"/>
            <a:ext cx="1348771" cy="188828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A518EB99-01B4-4B2C-8E6D-CA53C3541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116" y="2488791"/>
            <a:ext cx="1348771" cy="188828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E99499A3-6E72-4954-9E55-367AFEFA38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3515" y="2488791"/>
            <a:ext cx="1348771" cy="188828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83D2DD9A-31F8-4587-935D-DE61A6E48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6230" y="211648"/>
            <a:ext cx="1348771" cy="188828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3CADCE6B-ABB6-4402-9E61-2F8ABB64B3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315" y="2488791"/>
            <a:ext cx="1348771" cy="188828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81D1014F-D4EF-4C2C-A40F-831F2E410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5198" y="211648"/>
            <a:ext cx="1348771" cy="1888280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FE8C7DF9-A18E-428E-89AC-ED5A8685C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283" y="2488791"/>
            <a:ext cx="1348771" cy="18882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DCC4B05-34B6-4D29-88A9-19B43C02FEC8}"/>
              </a:ext>
            </a:extLst>
          </p:cNvPr>
          <p:cNvSpPr/>
          <p:nvPr userDrawn="1"/>
        </p:nvSpPr>
        <p:spPr>
          <a:xfrm>
            <a:off x="4533764" y="2637464"/>
            <a:ext cx="10310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O</a:t>
            </a:r>
            <a:endParaRPr lang="fr-FR" sz="9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BF4730-A932-4745-A769-72639C34E274}"/>
              </a:ext>
            </a:extLst>
          </p:cNvPr>
          <p:cNvSpPr/>
          <p:nvPr userDrawn="1"/>
        </p:nvSpPr>
        <p:spPr>
          <a:xfrm>
            <a:off x="6704149" y="2637464"/>
            <a:ext cx="9685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R</a:t>
            </a:r>
            <a:endParaRPr lang="fr-FR" sz="9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B232F8-62CA-4BAC-8AEF-D1618CD7E0B7}"/>
              </a:ext>
            </a:extLst>
          </p:cNvPr>
          <p:cNvSpPr/>
          <p:nvPr userDrawn="1"/>
        </p:nvSpPr>
        <p:spPr>
          <a:xfrm>
            <a:off x="8907490" y="2637464"/>
            <a:ext cx="9989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D</a:t>
            </a:r>
            <a:endParaRPr lang="fr-FR" sz="9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BD97D8-A9C4-46EF-A35C-F5EC9E23FC12}"/>
              </a:ext>
            </a:extLst>
          </p:cNvPr>
          <p:cNvSpPr/>
          <p:nvPr userDrawn="1"/>
        </p:nvSpPr>
        <p:spPr>
          <a:xfrm>
            <a:off x="2614146" y="2637464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L</a:t>
            </a:r>
            <a:endParaRPr lang="fr-FR" sz="9600" dirty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2F7FD4B8-6A80-4671-B459-20C89FBC2E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306" y="4301641"/>
            <a:ext cx="7795847" cy="859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4pPr>
              <a:defRPr/>
            </a:lvl4pPr>
          </a:lstStyle>
          <a:p>
            <a:pPr lvl="0"/>
            <a:r>
              <a:rPr lang="fr-FR" dirty="0"/>
              <a:t>Nom de l’évènement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id="{D4802EB1-9E0F-4CC5-B3FF-EBB5FBB52D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05" y="86533"/>
            <a:ext cx="9011369" cy="29446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fr-FR" dirty="0"/>
              <a:t>Date – Nom de la personne, fonction, établissement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FDBEE92-9D68-4AA9-80B9-21DB5F5F9DF4}"/>
              </a:ext>
            </a:extLst>
          </p:cNvPr>
          <p:cNvSpPr/>
          <p:nvPr userDrawn="1"/>
        </p:nvSpPr>
        <p:spPr>
          <a:xfrm>
            <a:off x="11534" y="6019974"/>
            <a:ext cx="12180466" cy="838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1FC3ECF3-A2DC-474D-BACC-76ECD84E82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-25883" y="6204552"/>
            <a:ext cx="1171456" cy="43782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37EFE2B-0357-4762-B517-C06116908A8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2187254" y="6181597"/>
            <a:ext cx="821760" cy="481097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0F93B8B2-19F7-4584-B073-D0B49226BBA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7143553" y="6245914"/>
            <a:ext cx="1025258" cy="436591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C3BF1140-FF09-44BF-AEEB-5EEAE147A00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8226232" y="6249485"/>
            <a:ext cx="1338583" cy="41320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2EA962EB-9C82-4C47-8A0B-7FA4E0186C6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9630176" y="6245238"/>
            <a:ext cx="477724" cy="421702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AD763386-746C-45D6-B21C-93E6CC77342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l="5932" t="15028" r="7379" b="20918"/>
          <a:stretch/>
        </p:blipFill>
        <p:spPr bwMode="auto">
          <a:xfrm>
            <a:off x="11160123" y="6240507"/>
            <a:ext cx="1040138" cy="407025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191CFD88-BFFC-4237-91A7-ECBC385C0C8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10173261" y="6321065"/>
            <a:ext cx="937857" cy="286287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03267730-B904-4C81-97DB-24A8A6E3CE2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2977889" y="6189895"/>
            <a:ext cx="1369063" cy="431611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DD27C140-B286-4D4A-A128-DD0F236F03F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5794782" y="6057487"/>
            <a:ext cx="1296899" cy="761300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222DEF3C-E9B1-44C3-92C1-E96B8F72902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5273271" y="6209494"/>
            <a:ext cx="531674" cy="457996"/>
          </a:xfrm>
          <a:prstGeom prst="rect">
            <a:avLst/>
          </a:prstGeom>
        </p:spPr>
      </p:pic>
      <p:pic>
        <p:nvPicPr>
          <p:cNvPr id="61" name="Image 5">
            <a:extLst>
              <a:ext uri="{FF2B5EF4-FFF2-40B4-BE49-F238E27FC236}">
                <a16:creationId xmlns:a16="http://schemas.microsoft.com/office/drawing/2014/main" id="{5A605708-615C-49FE-B1D3-5886AABCB66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4302200" y="6140031"/>
            <a:ext cx="949005" cy="542474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8ADA8EAE-38DC-4465-B713-042732F7336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18" y="6204552"/>
            <a:ext cx="1063731" cy="40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23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FCCD7D-D7DB-4AAE-8875-FF3AFA3BA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4738" r="73095" b="8609"/>
          <a:stretch/>
        </p:blipFill>
        <p:spPr>
          <a:xfrm>
            <a:off x="11543236" y="4981588"/>
            <a:ext cx="528522" cy="1701387"/>
          </a:xfrm>
          <a:prstGeom prst="rect">
            <a:avLst/>
          </a:prstGeom>
        </p:spPr>
      </p:pic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E6D51ECD-02CA-419E-A099-C0ADA09C3628}"/>
              </a:ext>
            </a:extLst>
          </p:cNvPr>
          <p:cNvSpPr txBox="1">
            <a:spLocks/>
          </p:cNvSpPr>
          <p:nvPr userDrawn="1"/>
        </p:nvSpPr>
        <p:spPr>
          <a:xfrm>
            <a:off x="570002" y="3115732"/>
            <a:ext cx="5564228" cy="527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CONTACT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979F9A9-EB34-4C47-8075-EAA4EB219F7C}"/>
              </a:ext>
            </a:extLst>
          </p:cNvPr>
          <p:cNvGrpSpPr/>
          <p:nvPr userDrawn="1"/>
        </p:nvGrpSpPr>
        <p:grpSpPr>
          <a:xfrm>
            <a:off x="8245153" y="863885"/>
            <a:ext cx="3611288" cy="5130230"/>
            <a:chOff x="1678297" y="2833676"/>
            <a:chExt cx="1005298" cy="1428136"/>
          </a:xfrm>
        </p:grpSpPr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113B37CB-3AE5-4FF2-A2EF-8CC4118E6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7986980">
              <a:off x="2089828" y="3591401"/>
              <a:ext cx="494806" cy="692729"/>
            </a:xfrm>
            <a:prstGeom prst="rect">
              <a:avLst/>
            </a:prstGeom>
          </p:spPr>
        </p:pic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AE7BD3E3-B3B7-4EAB-8EBE-11CAD2A6D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78297" y="3569083"/>
              <a:ext cx="494806" cy="692729"/>
            </a:xfrm>
            <a:prstGeom prst="rect">
              <a:avLst/>
            </a:prstGeom>
          </p:spPr>
        </p:pic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BD66F4D8-62A8-42F3-B623-D74A6243A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9741771">
              <a:off x="1905627" y="2833676"/>
              <a:ext cx="494806" cy="692729"/>
            </a:xfrm>
            <a:prstGeom prst="rect">
              <a:avLst/>
            </a:prstGeom>
          </p:spPr>
        </p:pic>
      </p:grp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2C47DF3-ACAE-43E3-931C-5CDC363BA2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045" y="3742268"/>
            <a:ext cx="7795847" cy="363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4pPr>
              <a:defRPr/>
            </a:lvl4pPr>
          </a:lstStyle>
          <a:p>
            <a:pPr lvl="0"/>
            <a:r>
              <a:rPr lang="fr-FR" dirty="0"/>
              <a:t>Nom Prénom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5F9BA892-017A-470C-AAF6-DE05450129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044" y="4203345"/>
            <a:ext cx="7795847" cy="363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4pPr>
              <a:defRPr/>
            </a:lvl4pPr>
          </a:lstStyle>
          <a:p>
            <a:pPr lvl="0"/>
            <a:r>
              <a:rPr lang="fr-FR" dirty="0"/>
              <a:t>Fonction, Etablissement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5DDF0331-E757-43AA-8297-032D55C802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043" y="4680867"/>
            <a:ext cx="7795847" cy="363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4pPr>
              <a:defRPr/>
            </a:lvl4pPr>
          </a:lstStyle>
          <a:p>
            <a:pPr lvl="0"/>
            <a:r>
              <a:rPr lang="fr-FR" dirty="0"/>
              <a:t>Mail professionnel</a:t>
            </a:r>
          </a:p>
        </p:txBody>
      </p:sp>
    </p:spTree>
    <p:extLst>
      <p:ext uri="{BB962C8B-B14F-4D97-AF65-F5344CB8AC3E}">
        <p14:creationId xmlns:p14="http://schemas.microsoft.com/office/powerpoint/2010/main" val="296522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e_de_garde_evenement-logos+macar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B99F1B71-DDDB-48C5-955C-CD9B19365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3877" y="4731250"/>
            <a:ext cx="1348771" cy="188828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B062D4A5-263B-4522-8188-50894A87F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298" y="4731250"/>
            <a:ext cx="1348771" cy="188828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5F00B3D5-F204-49CF-B763-169AEA081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687" y="4731250"/>
            <a:ext cx="1348771" cy="188828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7087A37B-54BD-4EEE-A96F-607F41C43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6429" y="4731250"/>
            <a:ext cx="1348771" cy="1888280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B4F074B0-4B8C-466B-BEB1-D39897A96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6229" y="4731250"/>
            <a:ext cx="1348771" cy="1888280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635DA83A-2BA8-4754-9717-6EEA7ECB2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5197" y="4731250"/>
            <a:ext cx="1348771" cy="1888280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D53D51A6-7553-4AEE-8BDD-8F1F489E2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1221" y="211648"/>
            <a:ext cx="1348771" cy="188828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3C259252-C1B5-47D5-AA70-63FEAFD85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299" y="211648"/>
            <a:ext cx="1348771" cy="188828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81EF2724-6AC8-4E52-902F-0BFD1C7F2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31" y="211648"/>
            <a:ext cx="1348771" cy="188828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E9C5C71-A664-40AC-BB48-190A27379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6430" y="211648"/>
            <a:ext cx="1348771" cy="188828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CFD42C00-DB51-442E-9C82-187061B79B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8306" y="2488791"/>
            <a:ext cx="1348771" cy="188828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78B3356E-EF2D-4E71-A74B-D07BFB8B95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8384" y="2488791"/>
            <a:ext cx="1348771" cy="188828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A518EB99-01B4-4B2C-8E6D-CA53C3541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116" y="2488791"/>
            <a:ext cx="1348771" cy="188828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E99499A3-6E72-4954-9E55-367AFEFA38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3515" y="2488791"/>
            <a:ext cx="1348771" cy="188828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83D2DD9A-31F8-4587-935D-DE61A6E48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6230" y="211648"/>
            <a:ext cx="1348771" cy="188828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3CADCE6B-ABB6-4402-9E61-2F8ABB64B3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315" y="2488791"/>
            <a:ext cx="1348771" cy="188828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81D1014F-D4EF-4C2C-A40F-831F2E410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5198" y="211648"/>
            <a:ext cx="1348771" cy="1888280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FE8C7DF9-A18E-428E-89AC-ED5A8685C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283" y="2488791"/>
            <a:ext cx="1348771" cy="18882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DCC4B05-34B6-4D29-88A9-19B43C02FEC8}"/>
              </a:ext>
            </a:extLst>
          </p:cNvPr>
          <p:cNvSpPr/>
          <p:nvPr userDrawn="1"/>
        </p:nvSpPr>
        <p:spPr>
          <a:xfrm>
            <a:off x="4533764" y="2637464"/>
            <a:ext cx="10310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O</a:t>
            </a:r>
            <a:endParaRPr lang="fr-FR" sz="9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BF4730-A932-4745-A769-72639C34E274}"/>
              </a:ext>
            </a:extLst>
          </p:cNvPr>
          <p:cNvSpPr/>
          <p:nvPr userDrawn="1"/>
        </p:nvSpPr>
        <p:spPr>
          <a:xfrm>
            <a:off x="6704149" y="2637464"/>
            <a:ext cx="9685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R</a:t>
            </a:r>
            <a:endParaRPr lang="fr-FR" sz="9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B232F8-62CA-4BAC-8AEF-D1618CD7E0B7}"/>
              </a:ext>
            </a:extLst>
          </p:cNvPr>
          <p:cNvSpPr/>
          <p:nvPr userDrawn="1"/>
        </p:nvSpPr>
        <p:spPr>
          <a:xfrm>
            <a:off x="8907490" y="2637464"/>
            <a:ext cx="9989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D</a:t>
            </a:r>
            <a:endParaRPr lang="fr-FR" sz="9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BD97D8-A9C4-46EF-A35C-F5EC9E23FC12}"/>
              </a:ext>
            </a:extLst>
          </p:cNvPr>
          <p:cNvSpPr/>
          <p:nvPr userDrawn="1"/>
        </p:nvSpPr>
        <p:spPr>
          <a:xfrm>
            <a:off x="2614146" y="2637464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L</a:t>
            </a:r>
            <a:endParaRPr lang="fr-FR" sz="9600" dirty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2F7FD4B8-6A80-4671-B459-20C89FBC2E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306" y="4301641"/>
            <a:ext cx="7795847" cy="859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4pPr>
              <a:defRPr/>
            </a:lvl4pPr>
          </a:lstStyle>
          <a:p>
            <a:pPr lvl="0"/>
            <a:r>
              <a:rPr lang="fr-FR" dirty="0"/>
              <a:t>Nom de l’évènement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id="{D4802EB1-9E0F-4CC5-B3FF-EBB5FBB52D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05" y="86533"/>
            <a:ext cx="9011369" cy="29446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fr-FR" dirty="0"/>
              <a:t>Date – Nom de la personne, fonction, établissement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CE961E5-0C3F-495C-9F7A-DA135357D0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104" y="0"/>
            <a:ext cx="1254896" cy="125489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EAF9B63-5821-4200-8DC7-75E7951F53EC}"/>
              </a:ext>
            </a:extLst>
          </p:cNvPr>
          <p:cNvSpPr/>
          <p:nvPr userDrawn="1"/>
        </p:nvSpPr>
        <p:spPr>
          <a:xfrm>
            <a:off x="11534" y="6019974"/>
            <a:ext cx="12180466" cy="838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7DB586CD-4868-42DF-A190-765F8D2358F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-25883" y="6204552"/>
            <a:ext cx="1171456" cy="437821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2DD849C5-F4AA-4916-98D8-07B24A02137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2187254" y="6181597"/>
            <a:ext cx="821760" cy="481097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072D2637-D5FA-4CB1-A11E-6A721DA33B9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7143553" y="6245914"/>
            <a:ext cx="1025258" cy="436591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7A69C8B1-A610-4C67-83B7-F2A3DE9021D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8226232" y="6249485"/>
            <a:ext cx="1338583" cy="413209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28FB3AA5-810D-4C75-A6AB-590D278A9F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9630176" y="6245238"/>
            <a:ext cx="477724" cy="421702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CA141FE0-0E9E-4D38-A0AC-2D109344417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l="5932" t="15028" r="7379" b="20918"/>
          <a:stretch/>
        </p:blipFill>
        <p:spPr bwMode="auto">
          <a:xfrm>
            <a:off x="11160123" y="6240507"/>
            <a:ext cx="1040138" cy="407025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301A048A-E645-4C02-805A-6DA4A388D06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10173261" y="6321065"/>
            <a:ext cx="937857" cy="286287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0B6A6C43-C167-4C40-96F2-38A9A4413E7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2977889" y="6189895"/>
            <a:ext cx="1369063" cy="431611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FEF42433-DCA5-4413-BA29-57E474635C1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5794782" y="6057487"/>
            <a:ext cx="1296899" cy="761300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B25CACB1-79A7-4D34-91EC-F230061F2CA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5273271" y="6209494"/>
            <a:ext cx="531674" cy="457996"/>
          </a:xfrm>
          <a:prstGeom prst="rect">
            <a:avLst/>
          </a:prstGeom>
        </p:spPr>
      </p:pic>
      <p:pic>
        <p:nvPicPr>
          <p:cNvPr id="61" name="Image 5">
            <a:extLst>
              <a:ext uri="{FF2B5EF4-FFF2-40B4-BE49-F238E27FC236}">
                <a16:creationId xmlns:a16="http://schemas.microsoft.com/office/drawing/2014/main" id="{33972919-159C-49D8-9307-EC09BA63FAE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/>
        </p:blipFill>
        <p:spPr bwMode="auto">
          <a:xfrm>
            <a:off x="4302200" y="6140031"/>
            <a:ext cx="949005" cy="542474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1D2FEB46-A8AB-4C29-B41E-E7048B925EF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18" y="6204552"/>
            <a:ext cx="1063731" cy="40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5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e_de_garde_evenement-logos+macarron+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B99F1B71-DDDB-48C5-955C-CD9B19365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3877" y="4731250"/>
            <a:ext cx="1348771" cy="188828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B062D4A5-263B-4522-8188-50894A87F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298" y="4731250"/>
            <a:ext cx="1348771" cy="188828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5F00B3D5-F204-49CF-B763-169AEA081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687" y="4731250"/>
            <a:ext cx="1348771" cy="188828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7087A37B-54BD-4EEE-A96F-607F41C43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6429" y="4731250"/>
            <a:ext cx="1348771" cy="1888280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B4F074B0-4B8C-466B-BEB1-D39897A96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6229" y="4731250"/>
            <a:ext cx="1348771" cy="1888280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635DA83A-2BA8-4754-9717-6EEA7ECB2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5197" y="4731250"/>
            <a:ext cx="1348771" cy="188828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39C8C3D-187D-474B-8A78-24D9C6DB4511}"/>
              </a:ext>
            </a:extLst>
          </p:cNvPr>
          <p:cNvSpPr/>
          <p:nvPr userDrawn="1"/>
        </p:nvSpPr>
        <p:spPr>
          <a:xfrm>
            <a:off x="0" y="5468834"/>
            <a:ext cx="12180466" cy="1389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D53D51A6-7553-4AEE-8BDD-8F1F489E2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1221" y="211648"/>
            <a:ext cx="1348771" cy="188828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3C259252-C1B5-47D5-AA70-63FEAFD85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299" y="211648"/>
            <a:ext cx="1348771" cy="188828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81EF2724-6AC8-4E52-902F-0BFD1C7F2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31" y="211648"/>
            <a:ext cx="1348771" cy="188828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E9C5C71-A664-40AC-BB48-190A27379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6430" y="211648"/>
            <a:ext cx="1348771" cy="188828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CFD42C00-DB51-442E-9C82-187061B79B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8306" y="2488791"/>
            <a:ext cx="1348771" cy="188828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78B3356E-EF2D-4E71-A74B-D07BFB8B95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8384" y="2488791"/>
            <a:ext cx="1348771" cy="188828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A518EB99-01B4-4B2C-8E6D-CA53C3541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116" y="2488791"/>
            <a:ext cx="1348771" cy="188828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E99499A3-6E72-4954-9E55-367AFEFA38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3515" y="2488791"/>
            <a:ext cx="1348771" cy="188828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83D2DD9A-31F8-4587-935D-DE61A6E48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6230" y="211648"/>
            <a:ext cx="1348771" cy="188828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3CADCE6B-ABB6-4402-9E61-2F8ABB64B3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315" y="2488791"/>
            <a:ext cx="1348771" cy="188828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81D1014F-D4EF-4C2C-A40F-831F2E410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5198" y="211648"/>
            <a:ext cx="1348771" cy="1888280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FE8C7DF9-A18E-428E-89AC-ED5A8685C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283" y="2488791"/>
            <a:ext cx="1348771" cy="18882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DCC4B05-34B6-4D29-88A9-19B43C02FEC8}"/>
              </a:ext>
            </a:extLst>
          </p:cNvPr>
          <p:cNvSpPr/>
          <p:nvPr userDrawn="1"/>
        </p:nvSpPr>
        <p:spPr>
          <a:xfrm>
            <a:off x="4533764" y="2637464"/>
            <a:ext cx="10310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O</a:t>
            </a:r>
            <a:endParaRPr lang="fr-FR" sz="9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BF4730-A932-4745-A769-72639C34E274}"/>
              </a:ext>
            </a:extLst>
          </p:cNvPr>
          <p:cNvSpPr/>
          <p:nvPr userDrawn="1"/>
        </p:nvSpPr>
        <p:spPr>
          <a:xfrm>
            <a:off x="6704149" y="2637464"/>
            <a:ext cx="9685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R</a:t>
            </a:r>
            <a:endParaRPr lang="fr-FR" sz="9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B232F8-62CA-4BAC-8AEF-D1618CD7E0B7}"/>
              </a:ext>
            </a:extLst>
          </p:cNvPr>
          <p:cNvSpPr/>
          <p:nvPr userDrawn="1"/>
        </p:nvSpPr>
        <p:spPr>
          <a:xfrm>
            <a:off x="8907490" y="2637464"/>
            <a:ext cx="9989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D</a:t>
            </a:r>
            <a:endParaRPr lang="fr-FR" sz="9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BD97D8-A9C4-46EF-A35C-F5EC9E23FC12}"/>
              </a:ext>
            </a:extLst>
          </p:cNvPr>
          <p:cNvSpPr/>
          <p:nvPr userDrawn="1"/>
        </p:nvSpPr>
        <p:spPr>
          <a:xfrm>
            <a:off x="2614146" y="2637464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L</a:t>
            </a:r>
            <a:endParaRPr lang="fr-FR" sz="9600" dirty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2F7FD4B8-6A80-4671-B459-20C89FBC2E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306" y="4301641"/>
            <a:ext cx="7795847" cy="85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0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4pPr>
              <a:defRPr/>
            </a:lvl4pPr>
          </a:lstStyle>
          <a:p>
            <a:pPr lvl="0"/>
            <a:r>
              <a:rPr lang="fr-FR" dirty="0"/>
              <a:t>Nom de l’évènement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id="{D4802EB1-9E0F-4CC5-B3FF-EBB5FBB52D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05" y="86533"/>
            <a:ext cx="9011369" cy="29446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fr-FR" dirty="0"/>
              <a:t>Date – Nom de la personne, fonction, établissement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CE961E5-0C3F-495C-9F7A-DA135357D0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104" y="0"/>
            <a:ext cx="1254896" cy="125489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2394FCB-A0E4-4E82-8958-918D7648E020}"/>
              </a:ext>
            </a:extLst>
          </p:cNvPr>
          <p:cNvSpPr/>
          <p:nvPr userDrawn="1"/>
        </p:nvSpPr>
        <p:spPr bwMode="auto">
          <a:xfrm>
            <a:off x="0" y="5468834"/>
            <a:ext cx="12180466" cy="1389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EEAB770-DFCA-45A6-B39B-7C7BDCC4EAA7}"/>
              </a:ext>
            </a:extLst>
          </p:cNvPr>
          <p:cNvSpPr txBox="1"/>
          <p:nvPr userDrawn="1"/>
        </p:nvSpPr>
        <p:spPr bwMode="auto">
          <a:xfrm>
            <a:off x="276212" y="6384817"/>
            <a:ext cx="165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100">
                <a:latin typeface="Roboto"/>
                <a:ea typeface="Roboto"/>
              </a:rPr>
              <a:t>En collaboration avec </a:t>
            </a:r>
            <a:endParaRPr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9E598C1D-C9BF-4543-BCA6-A4ED358A058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3422993" y="6335479"/>
            <a:ext cx="535974" cy="363372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236CCB63-8AF9-4FED-B332-A8382E01AF7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2492894" y="6418191"/>
            <a:ext cx="783899" cy="261610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46AACDE8-B086-433B-B359-B1E903F5F89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4040308" y="6325626"/>
            <a:ext cx="925297" cy="390938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59D7451A-1CBB-41B5-9DCB-3C1DE03164B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145" y="6305938"/>
            <a:ext cx="695227" cy="440244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AF1EB5D7-1B38-4CE6-9925-64BB260FFA8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-25883" y="5814408"/>
            <a:ext cx="1171456" cy="437821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4E0B2410-C113-414C-B3C6-539B0EADABF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2187254" y="5791453"/>
            <a:ext cx="821760" cy="481097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88114C55-3792-43F4-A0F8-86CA499B7B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7143553" y="5855770"/>
            <a:ext cx="1025258" cy="436591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4087A2A1-7D68-4FF9-B979-24924645A6F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8226232" y="5859341"/>
            <a:ext cx="1338583" cy="413209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7F62376C-E7D2-4735-A36B-3E41A3A58D1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9630176" y="5855094"/>
            <a:ext cx="477724" cy="421702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370B788B-5B92-4203-9A07-B48CD12CFB7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5932" t="15028" r="7379" b="20918"/>
          <a:stretch/>
        </p:blipFill>
        <p:spPr bwMode="auto">
          <a:xfrm>
            <a:off x="11160123" y="5850363"/>
            <a:ext cx="1040138" cy="407025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AB3D6679-A508-4D9E-A5B6-7D5794FE280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/>
        </p:blipFill>
        <p:spPr bwMode="auto">
          <a:xfrm>
            <a:off x="10173261" y="5930921"/>
            <a:ext cx="937857" cy="286287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61DD920B-B0F4-4A22-93D0-D95FF5FEA44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/>
        </p:blipFill>
        <p:spPr bwMode="auto">
          <a:xfrm>
            <a:off x="2977889" y="5799751"/>
            <a:ext cx="1369063" cy="431611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12168C3C-ED29-4A2E-A153-E66B4E33FD7C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/>
        </p:blipFill>
        <p:spPr bwMode="auto">
          <a:xfrm>
            <a:off x="5794782" y="5667343"/>
            <a:ext cx="1296899" cy="761300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15042D34-CBA2-4EA8-B28A-71A054EC509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/>
        </p:blipFill>
        <p:spPr bwMode="auto">
          <a:xfrm>
            <a:off x="5273271" y="5819350"/>
            <a:ext cx="531674" cy="457996"/>
          </a:xfrm>
          <a:prstGeom prst="rect">
            <a:avLst/>
          </a:prstGeom>
        </p:spPr>
      </p:pic>
      <p:pic>
        <p:nvPicPr>
          <p:cNvPr id="77" name="Image 5">
            <a:extLst>
              <a:ext uri="{FF2B5EF4-FFF2-40B4-BE49-F238E27FC236}">
                <a16:creationId xmlns:a16="http://schemas.microsoft.com/office/drawing/2014/main" id="{61B58DD7-0603-4E25-8CC3-0575112C3DD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/>
        </p:blipFill>
        <p:spPr bwMode="auto">
          <a:xfrm>
            <a:off x="4302200" y="5749887"/>
            <a:ext cx="949005" cy="542474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9EFC6132-86BA-4F2A-90DB-EB03667939D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18" y="5814408"/>
            <a:ext cx="1063731" cy="40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5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e_de_garde_evenement-logos+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B99F1B71-DDDB-48C5-955C-CD9B19365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3877" y="4731250"/>
            <a:ext cx="1348771" cy="188828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B062D4A5-263B-4522-8188-50894A87F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298" y="4731250"/>
            <a:ext cx="1348771" cy="188828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5F00B3D5-F204-49CF-B763-169AEA081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687" y="4731250"/>
            <a:ext cx="1348771" cy="188828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7087A37B-54BD-4EEE-A96F-607F41C43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6429" y="4731250"/>
            <a:ext cx="1348771" cy="1888280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B4F074B0-4B8C-466B-BEB1-D39897A96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6229" y="4731250"/>
            <a:ext cx="1348771" cy="1888280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635DA83A-2BA8-4754-9717-6EEA7ECB2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5197" y="4731250"/>
            <a:ext cx="1348771" cy="188828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39C8C3D-187D-474B-8A78-24D9C6DB4511}"/>
              </a:ext>
            </a:extLst>
          </p:cNvPr>
          <p:cNvSpPr/>
          <p:nvPr userDrawn="1"/>
        </p:nvSpPr>
        <p:spPr>
          <a:xfrm>
            <a:off x="0" y="5468834"/>
            <a:ext cx="12180466" cy="1389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D53D51A6-7553-4AEE-8BDD-8F1F489E2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1221" y="211648"/>
            <a:ext cx="1348771" cy="188828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3C259252-C1B5-47D5-AA70-63FEAFD85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299" y="211648"/>
            <a:ext cx="1348771" cy="188828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81EF2724-6AC8-4E52-902F-0BFD1C7F2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31" y="211648"/>
            <a:ext cx="1348771" cy="188828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E9C5C71-A664-40AC-BB48-190A27379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6430" y="211648"/>
            <a:ext cx="1348771" cy="188828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CFD42C00-DB51-442E-9C82-187061B79B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8306" y="2488791"/>
            <a:ext cx="1348771" cy="188828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78B3356E-EF2D-4E71-A74B-D07BFB8B95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8384" y="2488791"/>
            <a:ext cx="1348771" cy="188828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A518EB99-01B4-4B2C-8E6D-CA53C3541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116" y="2488791"/>
            <a:ext cx="1348771" cy="188828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E99499A3-6E72-4954-9E55-367AFEFA38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3515" y="2488791"/>
            <a:ext cx="1348771" cy="188828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83D2DD9A-31F8-4587-935D-DE61A6E48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6230" y="211648"/>
            <a:ext cx="1348771" cy="188828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3CADCE6B-ABB6-4402-9E61-2F8ABB64B3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315" y="2488791"/>
            <a:ext cx="1348771" cy="188828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81D1014F-D4EF-4C2C-A40F-831F2E410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5198" y="211648"/>
            <a:ext cx="1348771" cy="1888280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FE8C7DF9-A18E-428E-89AC-ED5A8685C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283" y="2488791"/>
            <a:ext cx="1348771" cy="18882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DCC4B05-34B6-4D29-88A9-19B43C02FEC8}"/>
              </a:ext>
            </a:extLst>
          </p:cNvPr>
          <p:cNvSpPr/>
          <p:nvPr userDrawn="1"/>
        </p:nvSpPr>
        <p:spPr>
          <a:xfrm>
            <a:off x="4533764" y="2637464"/>
            <a:ext cx="10310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O</a:t>
            </a:r>
            <a:endParaRPr lang="fr-FR" sz="9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BF4730-A932-4745-A769-72639C34E274}"/>
              </a:ext>
            </a:extLst>
          </p:cNvPr>
          <p:cNvSpPr/>
          <p:nvPr userDrawn="1"/>
        </p:nvSpPr>
        <p:spPr>
          <a:xfrm>
            <a:off x="6704149" y="2637464"/>
            <a:ext cx="9685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R</a:t>
            </a:r>
            <a:endParaRPr lang="fr-FR" sz="9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B232F8-62CA-4BAC-8AEF-D1618CD7E0B7}"/>
              </a:ext>
            </a:extLst>
          </p:cNvPr>
          <p:cNvSpPr/>
          <p:nvPr userDrawn="1"/>
        </p:nvSpPr>
        <p:spPr>
          <a:xfrm>
            <a:off x="8907490" y="2637464"/>
            <a:ext cx="9989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D</a:t>
            </a:r>
            <a:endParaRPr lang="fr-FR" sz="9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BD97D8-A9C4-46EF-A35C-F5EC9E23FC12}"/>
              </a:ext>
            </a:extLst>
          </p:cNvPr>
          <p:cNvSpPr/>
          <p:nvPr userDrawn="1"/>
        </p:nvSpPr>
        <p:spPr>
          <a:xfrm>
            <a:off x="2614146" y="2637464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L</a:t>
            </a:r>
            <a:endParaRPr lang="fr-FR" sz="9600" dirty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2F7FD4B8-6A80-4671-B459-20C89FBC2E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306" y="4301641"/>
            <a:ext cx="7795847" cy="85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0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4pPr>
              <a:defRPr/>
            </a:lvl4pPr>
          </a:lstStyle>
          <a:p>
            <a:pPr lvl="0"/>
            <a:r>
              <a:rPr lang="fr-FR" dirty="0"/>
              <a:t>Nom de l’évènement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id="{D4802EB1-9E0F-4CC5-B3FF-EBB5FBB52D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05" y="86533"/>
            <a:ext cx="9011369" cy="29446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fr-FR" dirty="0"/>
              <a:t>Date – Nom de la personne, fonction, établissement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39DB092-E049-42F3-ABB6-6F50DC078F84}"/>
              </a:ext>
            </a:extLst>
          </p:cNvPr>
          <p:cNvSpPr/>
          <p:nvPr userDrawn="1"/>
        </p:nvSpPr>
        <p:spPr bwMode="auto">
          <a:xfrm>
            <a:off x="0" y="5468834"/>
            <a:ext cx="12180466" cy="1389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9BDB304-FFE4-4379-AA6E-D293590CB2F4}"/>
              </a:ext>
            </a:extLst>
          </p:cNvPr>
          <p:cNvSpPr/>
          <p:nvPr userDrawn="1"/>
        </p:nvSpPr>
        <p:spPr>
          <a:xfrm>
            <a:off x="0" y="5468834"/>
            <a:ext cx="12180466" cy="1389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8D9013-75A6-4933-A716-19CFB1B52117}"/>
              </a:ext>
            </a:extLst>
          </p:cNvPr>
          <p:cNvSpPr/>
          <p:nvPr userDrawn="1"/>
        </p:nvSpPr>
        <p:spPr bwMode="auto">
          <a:xfrm>
            <a:off x="0" y="5468834"/>
            <a:ext cx="12180466" cy="1389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7EE581F2-A508-46A4-8301-CAA6F0617273}"/>
              </a:ext>
            </a:extLst>
          </p:cNvPr>
          <p:cNvSpPr txBox="1"/>
          <p:nvPr userDrawn="1"/>
        </p:nvSpPr>
        <p:spPr bwMode="auto">
          <a:xfrm>
            <a:off x="276212" y="6384817"/>
            <a:ext cx="165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100">
                <a:latin typeface="Roboto"/>
                <a:ea typeface="Roboto"/>
              </a:rPr>
              <a:t>En collaboration avec </a:t>
            </a:r>
            <a:endParaRPr/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4D2B2C66-3B65-4F55-B1EA-C0F539DEFA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3422993" y="6335479"/>
            <a:ext cx="535974" cy="363372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E00A7E35-DC2B-4F87-9BB3-558AD407BD2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2492894" y="6418191"/>
            <a:ext cx="783899" cy="261610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54DD005F-2163-4FEC-9037-39CA4C43D7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4040308" y="6325626"/>
            <a:ext cx="925297" cy="390938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4A5D85BF-DC4B-4C2A-AF80-AA6F8C94C2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145" y="6305938"/>
            <a:ext cx="695227" cy="440244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067106BD-2106-48E7-9AA2-43804B2EB2B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-25883" y="5814408"/>
            <a:ext cx="1171456" cy="437821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480E43E9-1E13-41BF-AECC-ABA5EE63D77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2187254" y="5791453"/>
            <a:ext cx="821760" cy="481097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FAACEB0C-0C5A-45A7-AB31-6438F7CE7DB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7143553" y="5855770"/>
            <a:ext cx="1025258" cy="436591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A2BC2826-E9E3-49F3-9A2F-EE9F44CA91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8226232" y="5859341"/>
            <a:ext cx="1338583" cy="413209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F56E4293-3610-430A-BE9F-EF87350411C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9630176" y="5855094"/>
            <a:ext cx="477724" cy="421702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27FC2EC6-F7D3-48AD-9328-D84DE98CC20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l="5932" t="15028" r="7379" b="20918"/>
          <a:stretch/>
        </p:blipFill>
        <p:spPr bwMode="auto">
          <a:xfrm>
            <a:off x="11160123" y="5850363"/>
            <a:ext cx="1040138" cy="407025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D6AC6E49-E5E7-40BD-BEB3-E36AC79B3D5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10173261" y="5930921"/>
            <a:ext cx="937857" cy="286287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D0063E09-AFC3-443C-B094-F7880B3A049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/>
        </p:blipFill>
        <p:spPr bwMode="auto">
          <a:xfrm>
            <a:off x="2977889" y="5799751"/>
            <a:ext cx="1369063" cy="431611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6D1AEBDA-176B-4EF9-B003-B12D1195961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/>
        </p:blipFill>
        <p:spPr bwMode="auto">
          <a:xfrm>
            <a:off x="5794782" y="5667343"/>
            <a:ext cx="1296899" cy="761300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32491C52-A5EF-45C7-983E-4CC50C4597B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/>
        </p:blipFill>
        <p:spPr bwMode="auto">
          <a:xfrm>
            <a:off x="5273271" y="5819350"/>
            <a:ext cx="531674" cy="457996"/>
          </a:xfrm>
          <a:prstGeom prst="rect">
            <a:avLst/>
          </a:prstGeom>
        </p:spPr>
      </p:pic>
      <p:pic>
        <p:nvPicPr>
          <p:cNvPr id="77" name="Image 5">
            <a:extLst>
              <a:ext uri="{FF2B5EF4-FFF2-40B4-BE49-F238E27FC236}">
                <a16:creationId xmlns:a16="http://schemas.microsoft.com/office/drawing/2014/main" id="{13F0FC6E-8F8A-4FBA-9B1D-117BC60AA99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/>
        </p:blipFill>
        <p:spPr bwMode="auto">
          <a:xfrm>
            <a:off x="4302200" y="5749887"/>
            <a:ext cx="949005" cy="542474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019EEB29-E99B-4E12-86F5-1B6BC203A97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18" y="5814408"/>
            <a:ext cx="1063731" cy="40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8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00EE338-6DCC-4BC9-AA22-B291D20C96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24547" y="911948"/>
            <a:ext cx="6730840" cy="2404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2pPr>
              <a:defRPr sz="4000">
                <a:latin typeface="Roboto" pitchFamily="2" charset="0"/>
                <a:ea typeface="Roboto" pitchFamily="2" charset="0"/>
              </a:defRPr>
            </a:lvl2pPr>
            <a:lvl3pPr>
              <a:defRPr sz="4000">
                <a:latin typeface="Roboto" pitchFamily="2" charset="0"/>
                <a:ea typeface="Roboto" pitchFamily="2" charset="0"/>
              </a:defRPr>
            </a:lvl3pPr>
            <a:lvl4pPr>
              <a:defRPr sz="4000">
                <a:latin typeface="Roboto" pitchFamily="2" charset="0"/>
                <a:ea typeface="Roboto" pitchFamily="2" charset="0"/>
              </a:defRPr>
            </a:lvl4pPr>
            <a:lvl5pPr>
              <a:defRPr sz="40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fr-FR" dirty="0"/>
              <a:t>Cliquez pour ajouter un titre 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450F6CDE-9F8D-4B87-A16A-185450D3FE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4547" y="3531777"/>
            <a:ext cx="4823744" cy="593607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fr-FR" dirty="0"/>
              <a:t>Fonction, établissement</a:t>
            </a:r>
          </a:p>
          <a:p>
            <a:pPr lvl="0"/>
            <a:r>
              <a:rPr lang="fr-FR" dirty="0"/>
              <a:t>mail@mail.com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7BC1CD10-9130-4702-8FE3-9335713DC0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4548" y="3302213"/>
            <a:ext cx="4823744" cy="2295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Nom et prénom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id="{8C77AB07-72C0-460E-B63E-F7D77A538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4547" y="4125384"/>
            <a:ext cx="4823744" cy="25022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5AD87119-BF25-4BA5-B647-9C795B735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735" y="911948"/>
            <a:ext cx="3727755" cy="521885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E1DB93-E299-4934-88C5-2573B9E0A0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80" y="4590966"/>
            <a:ext cx="2414735" cy="1889901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892A42A-CA0B-4FE1-8980-CD8B8E0FDC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53137" y="4391422"/>
            <a:ext cx="2695153" cy="2089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>
              <a:buFontTx/>
              <a:buBlip>
                <a:blip r:embed="rId5"/>
              </a:buBlip>
              <a:defRPr sz="2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buFontTx/>
              <a:buBlip>
                <a:blip r:embed="rId6"/>
              </a:buBlip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FontTx/>
              <a:buBlip>
                <a:blip r:embed="rId7"/>
              </a:buBlip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Ajoutez ici un logo secondaire</a:t>
            </a:r>
          </a:p>
        </p:txBody>
      </p:sp>
    </p:spTree>
    <p:extLst>
      <p:ext uri="{BB962C8B-B14F-4D97-AF65-F5344CB8AC3E}">
        <p14:creationId xmlns:p14="http://schemas.microsoft.com/office/powerpoint/2010/main" val="349177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L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218F6DBC-DFAA-448B-9B24-9345E3601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538678">
            <a:off x="8881900" y="-1790303"/>
            <a:ext cx="3571220" cy="499971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E624EC6B-9307-455B-B153-74F9867C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538678">
            <a:off x="-526004" y="-705148"/>
            <a:ext cx="3571220" cy="4999710"/>
          </a:xfrm>
          <a:prstGeom prst="rect">
            <a:avLst/>
          </a:prstGeo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00EE338-6DCC-4BC9-AA22-B291D20C96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1851" y="2124354"/>
            <a:ext cx="10568297" cy="977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2pPr>
              <a:defRPr sz="4000">
                <a:latin typeface="Roboto" pitchFamily="2" charset="0"/>
                <a:ea typeface="Roboto" pitchFamily="2" charset="0"/>
              </a:defRPr>
            </a:lvl2pPr>
            <a:lvl3pPr>
              <a:defRPr sz="4000">
                <a:latin typeface="Roboto" pitchFamily="2" charset="0"/>
                <a:ea typeface="Roboto" pitchFamily="2" charset="0"/>
              </a:defRPr>
            </a:lvl3pPr>
            <a:lvl4pPr>
              <a:defRPr sz="4000">
                <a:latin typeface="Roboto" pitchFamily="2" charset="0"/>
                <a:ea typeface="Roboto" pitchFamily="2" charset="0"/>
              </a:defRPr>
            </a:lvl4pPr>
            <a:lvl5pPr>
              <a:defRPr sz="40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id="{8C77AB07-72C0-460E-B63E-F7D77A538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98" y="138421"/>
            <a:ext cx="4546600" cy="25022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fr-FR" dirty="0"/>
              <a:t>26/11/24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E1DB93-E299-4934-88C5-2573B9E0A0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89" y="4459068"/>
            <a:ext cx="2414735" cy="1889901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3CCE87F2-3D75-472C-AEFC-18ED0B7E93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538678">
            <a:off x="7610055" y="3693717"/>
            <a:ext cx="3571220" cy="4999710"/>
          </a:xfrm>
          <a:prstGeom prst="rect">
            <a:avLst/>
          </a:prstGeom>
        </p:spPr>
      </p:pic>
      <p:sp>
        <p:nvSpPr>
          <p:cNvPr id="11" name="Espace réservé du texte 23">
            <a:extLst>
              <a:ext uri="{FF2B5EF4-FFF2-40B4-BE49-F238E27FC236}">
                <a16:creationId xmlns:a16="http://schemas.microsoft.com/office/drawing/2014/main" id="{AA501A1F-2816-44E1-99C2-0987C861F6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1767" y="88777"/>
            <a:ext cx="2093069" cy="2295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Sara Kerdoncuff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01B54BD-398A-4814-BC35-E8176A436F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851" y="3092153"/>
            <a:ext cx="10568297" cy="977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  <a:lvl2pPr>
              <a:defRPr sz="4000">
                <a:latin typeface="Roboto" pitchFamily="2" charset="0"/>
                <a:ea typeface="Roboto" pitchFamily="2" charset="0"/>
              </a:defRPr>
            </a:lvl2pPr>
            <a:lvl3pPr>
              <a:defRPr sz="4000">
                <a:latin typeface="Roboto" pitchFamily="2" charset="0"/>
                <a:ea typeface="Roboto" pitchFamily="2" charset="0"/>
              </a:defRPr>
            </a:lvl3pPr>
            <a:lvl4pPr>
              <a:defRPr sz="4000">
                <a:latin typeface="Roboto" pitchFamily="2" charset="0"/>
                <a:ea typeface="Roboto" pitchFamily="2" charset="0"/>
              </a:defRPr>
            </a:lvl4pPr>
            <a:lvl5pPr>
              <a:defRPr sz="40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22" y="5884412"/>
            <a:ext cx="797852" cy="7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8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A69D47EE-B5F6-4644-9A59-FAA985A2C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96" y="753151"/>
            <a:ext cx="3727755" cy="52188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BE3B674-BDF1-4364-A758-745D30BCB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4738" r="73095" b="8609"/>
          <a:stretch/>
        </p:blipFill>
        <p:spPr>
          <a:xfrm>
            <a:off x="11543236" y="4981588"/>
            <a:ext cx="528522" cy="170138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550243-7735-4859-98E2-4604FE1C92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5150" y="2240756"/>
            <a:ext cx="6917841" cy="1533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Cliquez pour ajouter le titre de votre sous-section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4FB58396-F43D-4800-8766-ED87A6E62A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5150" y="3774721"/>
            <a:ext cx="6917841" cy="1533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rgbClr val="00206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Cliquez pour ajouter le sous-titre de votre sous-section</a:t>
            </a:r>
          </a:p>
        </p:txBody>
      </p:sp>
    </p:spTree>
    <p:extLst>
      <p:ext uri="{BB962C8B-B14F-4D97-AF65-F5344CB8AC3E}">
        <p14:creationId xmlns:p14="http://schemas.microsoft.com/office/powerpoint/2010/main" val="316110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_acronymeL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FCCD7D-D7DB-4AAE-8875-FF3AFA3BA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4738" r="73095" b="8609"/>
          <a:stretch/>
        </p:blipFill>
        <p:spPr>
          <a:xfrm>
            <a:off x="11543236" y="4981588"/>
            <a:ext cx="528522" cy="1701387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24225E0F-252B-40D3-9C04-EC6E44C8B6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83615"/>
          </a:xfrm>
          <a:prstGeom prst="rect">
            <a:avLst/>
          </a:prstGeom>
        </p:spPr>
        <p:txBody>
          <a:bodyPr anchor="t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CF50A00-8559-42D3-94D1-4B8ED9BA74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3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914400" indent="-457200">
              <a:buFontTx/>
              <a:buBlip>
                <a:blip r:embed="rId4"/>
              </a:buBlip>
              <a:defRPr sz="2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buFontTx/>
              <a:buBlip>
                <a:blip r:embed="rId5"/>
              </a:buBlip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FontTx/>
              <a:buBlip>
                <a:blip r:embed="rId5"/>
              </a:buBlip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 Niveau 3</a:t>
            </a:r>
          </a:p>
          <a:p>
            <a:pPr lvl="1"/>
            <a:endParaRPr lang="fr-FR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34D860A-313E-43EE-A5AB-B7CD946624B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42950" indent="-285750">
              <a:buFontTx/>
              <a:buBlip>
                <a:blip r:embed="rId4"/>
              </a:buBlip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085850" indent="-171450">
              <a:buFontTx/>
              <a:buBlip>
                <a:blip r:embed="rId5"/>
              </a:buBlip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5C2DB4-C5E7-47D0-B3C9-90A8BF7C340B}"/>
              </a:ext>
            </a:extLst>
          </p:cNvPr>
          <p:cNvSpPr txBox="1"/>
          <p:nvPr userDrawn="1"/>
        </p:nvSpPr>
        <p:spPr>
          <a:xfrm>
            <a:off x="5504321" y="6581001"/>
            <a:ext cx="988758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fld id="{0266F510-961F-3D4E-BEDE-3D960C5DD444}" type="slidenum">
              <a:rPr lang="fr-FR" sz="1200" b="1" i="0" smtClean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pPr algn="ctr"/>
              <a:t>‹N°›</a:t>
            </a:fld>
            <a:endParaRPr lang="fr-FR" sz="1200" b="1" i="0" dirty="0">
              <a:solidFill>
                <a:srgbClr val="000037"/>
              </a:solidFill>
              <a:latin typeface="Roboto" panose="02000000000000000000" pitchFamily="2" charset="0"/>
              <a:ea typeface="Roboto" panose="02000000000000000000" pitchFamily="2" charset="0"/>
              <a:cs typeface="Marianne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E8A7CA6-5D2B-4B23-A291-6D7F24494E94}"/>
              </a:ext>
            </a:extLst>
          </p:cNvPr>
          <p:cNvSpPr txBox="1"/>
          <p:nvPr userDrawn="1"/>
        </p:nvSpPr>
        <p:spPr>
          <a:xfrm>
            <a:off x="0" y="6610200"/>
            <a:ext cx="5301842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t>Data </a:t>
            </a:r>
            <a:r>
              <a:rPr lang="fr-FR" sz="1000" b="0" i="0" dirty="0" err="1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t>reloaded</a:t>
            </a:r>
            <a:r>
              <a:rPr lang="fr-FR" sz="1000" b="0" i="0" dirty="0">
                <a:solidFill>
                  <a:srgbClr val="000037"/>
                </a:solidFill>
                <a:latin typeface="Roboto" panose="02000000000000000000" pitchFamily="2" charset="0"/>
                <a:ea typeface="Roboto" panose="02000000000000000000" pitchFamily="2" charset="0"/>
                <a:cs typeface="Marianne" charset="0"/>
              </a:rPr>
              <a:t> ! Donner une seconde vie aux données – Fabrique de la science ouverte</a:t>
            </a:r>
          </a:p>
        </p:txBody>
      </p:sp>
    </p:spTree>
    <p:extLst>
      <p:ext uri="{BB962C8B-B14F-4D97-AF65-F5344CB8AC3E}">
        <p14:creationId xmlns:p14="http://schemas.microsoft.com/office/powerpoint/2010/main" val="154445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25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6" r:id="rId2"/>
    <p:sldLayoutId id="2147483727" r:id="rId3"/>
    <p:sldLayoutId id="2147483728" r:id="rId4"/>
    <p:sldLayoutId id="2147483730" r:id="rId5"/>
    <p:sldLayoutId id="2147483715" r:id="rId6"/>
    <p:sldLayoutId id="2147483721" r:id="rId7"/>
    <p:sldLayoutId id="2147483704" r:id="rId8"/>
    <p:sldLayoutId id="2147483705" r:id="rId9"/>
    <p:sldLayoutId id="2147483731" r:id="rId10"/>
    <p:sldLayoutId id="2147483733" r:id="rId11"/>
    <p:sldLayoutId id="2147483706" r:id="rId12"/>
    <p:sldLayoutId id="2147483732" r:id="rId13"/>
    <p:sldLayoutId id="2147483736" r:id="rId14"/>
    <p:sldLayoutId id="2147483720" r:id="rId15"/>
    <p:sldLayoutId id="2147483734" r:id="rId16"/>
    <p:sldLayoutId id="2147483735" r:id="rId17"/>
    <p:sldLayoutId id="2147483710" r:id="rId18"/>
    <p:sldLayoutId id="2147483707" r:id="rId19"/>
    <p:sldLayoutId id="2147483712" r:id="rId2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52.png"/><Relationship Id="rId18" Type="http://schemas.openxmlformats.org/officeDocument/2006/relationships/image" Target="../media/image50.png"/><Relationship Id="rId3" Type="http://schemas.openxmlformats.org/officeDocument/2006/relationships/hyperlink" Target="https://cat.opidor.fr/index.php/Cat_OPIDoR,_wiki_des_services_d%C3%A9di%C3%A9s_aux_donn%C3%A9es_de_la_recherche" TargetMode="External"/><Relationship Id="rId21" Type="http://schemas.openxmlformats.org/officeDocument/2006/relationships/image" Target="../media/image59.png"/><Relationship Id="rId7" Type="http://schemas.openxmlformats.org/officeDocument/2006/relationships/diagramData" Target="../diagrams/data1.xml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hyperlink" Target="https://www.re3data.org/" TargetMode="External"/><Relationship Id="rId16" Type="http://schemas.openxmlformats.org/officeDocument/2006/relationships/image" Target="../media/image55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xplore.openaire.eu/" TargetMode="External"/><Relationship Id="rId11" Type="http://schemas.microsoft.com/office/2007/relationships/diagramDrawing" Target="../diagrams/drawing1.xml"/><Relationship Id="rId5" Type="http://schemas.openxmlformats.org/officeDocument/2006/relationships/hyperlink" Target="https://commons.datacite.org/" TargetMode="External"/><Relationship Id="rId15" Type="http://schemas.openxmlformats.org/officeDocument/2006/relationships/image" Target="../media/image54.pn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57.png"/><Relationship Id="rId4" Type="http://schemas.openxmlformats.org/officeDocument/2006/relationships/hyperlink" Target="https://data.mendeley.com/research-data/" TargetMode="External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ou-publier.cirad.fr/revues?f%5B0%5D=types_d_articles%3AData%20papers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777709-060B-4B8C-9BA5-AABF4B3F8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0905" y="4199125"/>
            <a:ext cx="9270189" cy="859218"/>
          </a:xfrm>
        </p:spPr>
        <p:txBody>
          <a:bodyPr/>
          <a:lstStyle/>
          <a:p>
            <a:r>
              <a:rPr lang="fr-FR" dirty="0"/>
              <a:t>La Fabrique de la science ouverte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59E116-102F-47E9-83EE-5B847DCE2B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62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0FA4C-E888-4BE9-BDB9-1382A43D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386730" cy="983615"/>
          </a:xfrm>
        </p:spPr>
        <p:txBody>
          <a:bodyPr/>
          <a:lstStyle/>
          <a:p>
            <a:r>
              <a:rPr lang="fr-FR" dirty="0"/>
              <a:t>Trouver des données :</a:t>
            </a:r>
            <a:br>
              <a:rPr lang="fr-FR" dirty="0"/>
            </a:br>
            <a:r>
              <a:rPr lang="fr-FR" dirty="0"/>
              <a:t>les entrepôts</a:t>
            </a: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015709A1-C61D-4760-A033-30913204B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3479" y="2436183"/>
            <a:ext cx="3932237" cy="3811588"/>
          </a:xfrm>
        </p:spPr>
        <p:txBody>
          <a:bodyPr/>
          <a:lstStyle/>
          <a:p>
            <a:r>
              <a:rPr lang="fr-FR" dirty="0"/>
              <a:t>Catalogues d’entrepôts</a:t>
            </a:r>
          </a:p>
          <a:p>
            <a:pPr lvl="1"/>
            <a:r>
              <a:rPr lang="fr-FR" dirty="0">
                <a:hlinkClick r:id="rId2"/>
              </a:rPr>
              <a:t>Re3data</a:t>
            </a:r>
            <a:endParaRPr lang="fr-FR" dirty="0"/>
          </a:p>
          <a:p>
            <a:pPr lvl="1"/>
            <a:r>
              <a:rPr lang="fr-FR" dirty="0" err="1">
                <a:hlinkClick r:id="rId3"/>
              </a:rPr>
              <a:t>CatOpidor</a:t>
            </a:r>
            <a:r>
              <a:rPr lang="fr-FR" dirty="0"/>
              <a:t> (entrepôts français)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Moteurs de recherche spécialisés</a:t>
            </a:r>
          </a:p>
          <a:p>
            <a:pPr lvl="1"/>
            <a:r>
              <a:rPr lang="fr-FR" dirty="0" err="1"/>
              <a:t>Dataset</a:t>
            </a:r>
            <a:r>
              <a:rPr lang="fr-FR" dirty="0"/>
              <a:t> </a:t>
            </a:r>
            <a:r>
              <a:rPr lang="fr-FR" dirty="0" err="1"/>
              <a:t>Search</a:t>
            </a:r>
            <a:r>
              <a:rPr lang="fr-FR" dirty="0"/>
              <a:t> (moteur de Google)</a:t>
            </a:r>
          </a:p>
          <a:p>
            <a:pPr lvl="1"/>
            <a:r>
              <a:rPr lang="fr-FR" dirty="0" err="1">
                <a:hlinkClick r:id="rId4"/>
              </a:rPr>
              <a:t>Mendeley</a:t>
            </a:r>
            <a:r>
              <a:rPr lang="fr-FR" dirty="0">
                <a:hlinkClick r:id="rId4"/>
              </a:rPr>
              <a:t> Data </a:t>
            </a:r>
            <a:r>
              <a:rPr lang="fr-FR" dirty="0" err="1">
                <a:hlinkClick r:id="rId4"/>
              </a:rPr>
              <a:t>Search</a:t>
            </a:r>
            <a:r>
              <a:rPr lang="fr-FR" dirty="0">
                <a:hlinkClick r:id="rId4"/>
              </a:rPr>
              <a:t> </a:t>
            </a:r>
            <a:r>
              <a:rPr lang="fr-FR" dirty="0"/>
              <a:t>(Elsevier)</a:t>
            </a:r>
          </a:p>
          <a:p>
            <a:pPr lvl="1"/>
            <a:r>
              <a:rPr lang="fr-FR" dirty="0" err="1">
                <a:hlinkClick r:id="rId5"/>
              </a:rPr>
              <a:t>DataCite</a:t>
            </a:r>
            <a:r>
              <a:rPr lang="fr-FR" dirty="0">
                <a:hlinkClick r:id="rId5"/>
              </a:rPr>
              <a:t> </a:t>
            </a:r>
            <a:r>
              <a:rPr lang="fr-FR" dirty="0" err="1">
                <a:hlinkClick r:id="rId5"/>
              </a:rPr>
              <a:t>Search</a:t>
            </a:r>
            <a:r>
              <a:rPr lang="fr-FR" dirty="0"/>
              <a:t> (pour les données avec un DOI fourni par </a:t>
            </a:r>
            <a:r>
              <a:rPr lang="fr-FR" dirty="0" err="1"/>
              <a:t>DataCite</a:t>
            </a:r>
            <a:r>
              <a:rPr lang="fr-FR" dirty="0"/>
              <a:t>)</a:t>
            </a:r>
          </a:p>
          <a:p>
            <a:pPr lvl="1"/>
            <a:r>
              <a:rPr lang="fr-FR" dirty="0" err="1">
                <a:hlinkClick r:id="rId6"/>
              </a:rPr>
              <a:t>OpenAire</a:t>
            </a:r>
            <a:r>
              <a:rPr lang="fr-FR" dirty="0">
                <a:hlinkClick r:id="rId6"/>
              </a:rPr>
              <a:t> Explore</a:t>
            </a:r>
            <a:r>
              <a:rPr lang="fr-FR" dirty="0"/>
              <a:t> (données issues de projets européens)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870BB17F-377F-4F48-AE65-E9E3BC789013}"/>
              </a:ext>
            </a:extLst>
          </p:cNvPr>
          <p:cNvGrpSpPr/>
          <p:nvPr/>
        </p:nvGrpSpPr>
        <p:grpSpPr>
          <a:xfrm>
            <a:off x="4873239" y="202115"/>
            <a:ext cx="6173292" cy="5182130"/>
            <a:chOff x="330114" y="914386"/>
            <a:chExt cx="6173292" cy="5182130"/>
          </a:xfrm>
        </p:grpSpPr>
        <p:graphicFrame>
          <p:nvGraphicFramePr>
            <p:cNvPr id="31" name="Espace réservé du contenu 13">
              <a:extLst>
                <a:ext uri="{FF2B5EF4-FFF2-40B4-BE49-F238E27FC236}">
                  <a16:creationId xmlns:a16="http://schemas.microsoft.com/office/drawing/2014/main" id="{AF6A6DDA-0A4C-4F7A-82E9-75283CBAF7C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4876366"/>
                </p:ext>
              </p:extLst>
            </p:nvPr>
          </p:nvGraphicFramePr>
          <p:xfrm>
            <a:off x="330114" y="914386"/>
            <a:ext cx="6172200" cy="48736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05F0F085-1557-409F-9934-80C260FBD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53210" y="3909522"/>
              <a:ext cx="968189" cy="590759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87D3C6E-96CB-4BEC-A832-CD348A09B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1660" y="3109952"/>
              <a:ext cx="1290817" cy="1290817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61E82B7C-666D-4481-9930-8A3F9F67F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826837" y="1749655"/>
              <a:ext cx="735106" cy="808617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BDF1E3E3-8A6D-4127-923E-F5263694F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4914277" y="4583490"/>
              <a:ext cx="868764" cy="590759"/>
            </a:xfrm>
            <a:prstGeom prst="rect">
              <a:avLst/>
            </a:prstGeom>
          </p:spPr>
        </p:pic>
        <p:sp>
          <p:nvSpPr>
            <p:cNvPr id="38" name="Hexagone 37">
              <a:extLst>
                <a:ext uri="{FF2B5EF4-FFF2-40B4-BE49-F238E27FC236}">
                  <a16:creationId xmlns:a16="http://schemas.microsoft.com/office/drawing/2014/main" id="{2F7954CD-181D-4916-A578-58F9889B0D2A}"/>
                </a:ext>
              </a:extLst>
            </p:cNvPr>
            <p:cNvSpPr/>
            <p:nvPr/>
          </p:nvSpPr>
          <p:spPr>
            <a:xfrm>
              <a:off x="4769018" y="2208020"/>
              <a:ext cx="1734388" cy="149534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C535C">
                <a:lumMod val="20000"/>
                <a:lumOff val="80000"/>
                <a:alpha val="90000"/>
              </a:srgbClr>
            </a:solidFill>
            <a:ln w="12700" cap="flat" cmpd="sng" algn="ctr">
              <a:prstDash val="solid"/>
              <a:miter lim="800000"/>
            </a:ln>
            <a:effectLst/>
          </p:spPr>
        </p:sp>
        <p:sp>
          <p:nvSpPr>
            <p:cNvPr id="39" name="Hexagone 38">
              <a:extLst>
                <a:ext uri="{FF2B5EF4-FFF2-40B4-BE49-F238E27FC236}">
                  <a16:creationId xmlns:a16="http://schemas.microsoft.com/office/drawing/2014/main" id="{55E9CE75-6A11-4570-ABBB-9D8B07518608}"/>
                </a:ext>
              </a:extLst>
            </p:cNvPr>
            <p:cNvSpPr/>
            <p:nvPr/>
          </p:nvSpPr>
          <p:spPr>
            <a:xfrm>
              <a:off x="4664271" y="3472929"/>
              <a:ext cx="203065" cy="17501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prstDash val="solid"/>
              <a:miter lim="800000"/>
            </a:ln>
            <a:effectLst/>
          </p:spPr>
        </p:sp>
        <p:sp>
          <p:nvSpPr>
            <p:cNvPr id="40" name="Hexagone 39">
              <a:extLst>
                <a:ext uri="{FF2B5EF4-FFF2-40B4-BE49-F238E27FC236}">
                  <a16:creationId xmlns:a16="http://schemas.microsoft.com/office/drawing/2014/main" id="{9987F982-D4CC-4FF5-BF84-75ACF294AE2C}"/>
                </a:ext>
              </a:extLst>
            </p:cNvPr>
            <p:cNvSpPr/>
            <p:nvPr/>
          </p:nvSpPr>
          <p:spPr>
            <a:xfrm>
              <a:off x="5138922" y="3407835"/>
              <a:ext cx="203065" cy="17501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prstDash val="solid"/>
              <a:miter lim="800000"/>
            </a:ln>
            <a:effectLst/>
          </p:spPr>
        </p:sp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34FFF92D-8107-4B41-84AF-BE1A76556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553" y="2561864"/>
              <a:ext cx="1246332" cy="330278"/>
            </a:xfrm>
            <a:prstGeom prst="rect">
              <a:avLst/>
            </a:prstGeom>
          </p:spPr>
        </p:pic>
        <p:sp>
          <p:nvSpPr>
            <p:cNvPr id="42" name="Hexagone 41">
              <a:extLst>
                <a:ext uri="{FF2B5EF4-FFF2-40B4-BE49-F238E27FC236}">
                  <a16:creationId xmlns:a16="http://schemas.microsoft.com/office/drawing/2014/main" id="{A80C7F3F-7183-4191-AB69-DEED1A1F62FB}"/>
                </a:ext>
              </a:extLst>
            </p:cNvPr>
            <p:cNvSpPr/>
            <p:nvPr/>
          </p:nvSpPr>
          <p:spPr>
            <a:xfrm>
              <a:off x="3327196" y="4601171"/>
              <a:ext cx="1734388" cy="149534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C535C">
                <a:lumMod val="20000"/>
                <a:lumOff val="80000"/>
                <a:alpha val="90000"/>
              </a:srgbClr>
            </a:solidFill>
            <a:ln w="12700" cap="flat" cmpd="sng" algn="ctr">
              <a:prstDash val="solid"/>
              <a:miter lim="800000"/>
            </a:ln>
            <a:effectLst/>
          </p:spPr>
        </p: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D8C92D3C-2DBE-4B1A-95FD-3FC5D5120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8" t="29077" r="8972" b="28478"/>
            <a:stretch/>
          </p:blipFill>
          <p:spPr>
            <a:xfrm>
              <a:off x="3515379" y="4999655"/>
              <a:ext cx="1358022" cy="410296"/>
            </a:xfrm>
            <a:prstGeom prst="rect">
              <a:avLst/>
            </a:prstGeom>
          </p:spPr>
        </p:pic>
        <p:sp>
          <p:nvSpPr>
            <p:cNvPr id="44" name="Hexagone 43">
              <a:extLst>
                <a:ext uri="{FF2B5EF4-FFF2-40B4-BE49-F238E27FC236}">
                  <a16:creationId xmlns:a16="http://schemas.microsoft.com/office/drawing/2014/main" id="{167F3206-EF3D-4866-B633-530268B559E1}"/>
                </a:ext>
              </a:extLst>
            </p:cNvPr>
            <p:cNvSpPr/>
            <p:nvPr/>
          </p:nvSpPr>
          <p:spPr>
            <a:xfrm>
              <a:off x="4437131" y="4655951"/>
              <a:ext cx="203065" cy="175016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18"/>
              <a:stretch>
                <a:fillRect/>
              </a:stretch>
            </a:blipFill>
            <a:ln w="12700" cap="flat" cmpd="sng" algn="ctr">
              <a:prstDash val="solid"/>
              <a:miter lim="800000"/>
            </a:ln>
            <a:effectLst/>
          </p:spPr>
        </p: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1AD8EE70-18CE-4A53-B1C6-239556623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381" y="5507707"/>
              <a:ext cx="960486" cy="321814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70073F4C-5DC3-445D-A141-BD8994817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6212" y="4575226"/>
              <a:ext cx="613620" cy="383628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25B6D15B-D59C-4C69-A6C5-19F42B946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035" y="3024008"/>
              <a:ext cx="1010497" cy="291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966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0FA4C-E888-4BE9-BDB9-1382A43D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9353366" cy="983615"/>
          </a:xfrm>
        </p:spPr>
        <p:txBody>
          <a:bodyPr/>
          <a:lstStyle/>
          <a:p>
            <a:r>
              <a:rPr lang="fr-FR" dirty="0"/>
              <a:t>Trouver des données : les data </a:t>
            </a:r>
            <a:r>
              <a:rPr lang="fr-FR" dirty="0" err="1"/>
              <a:t>papers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A1F4E2-C84D-447F-8045-59D6B11EE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025" y="1971039"/>
            <a:ext cx="10431363" cy="3890011"/>
          </a:xfrm>
        </p:spPr>
        <p:txBody>
          <a:bodyPr/>
          <a:lstStyle/>
          <a:p>
            <a:r>
              <a:rPr lang="fr-FR" sz="2400" dirty="0"/>
              <a:t>Les </a:t>
            </a:r>
            <a:r>
              <a:rPr lang="fr-FR" sz="2400" i="1" dirty="0"/>
              <a:t>data </a:t>
            </a:r>
            <a:r>
              <a:rPr lang="fr-FR" sz="2400" i="1" dirty="0" err="1"/>
              <a:t>papers</a:t>
            </a:r>
            <a:r>
              <a:rPr lang="fr-FR" sz="2400" i="1" dirty="0"/>
              <a:t> </a:t>
            </a:r>
            <a:r>
              <a:rPr lang="fr-FR" sz="2400" dirty="0"/>
              <a:t>sont des articles décrivant un jeu de données qui y est associé. Ils peuvent être publiés :</a:t>
            </a:r>
          </a:p>
          <a:p>
            <a:pPr lvl="1"/>
            <a:r>
              <a:rPr lang="fr-FR" sz="2000" dirty="0"/>
              <a:t>Dans des revues classiques qui acceptent les </a:t>
            </a:r>
            <a:r>
              <a:rPr lang="fr-FR" sz="2000" i="1" dirty="0"/>
              <a:t>data </a:t>
            </a:r>
            <a:r>
              <a:rPr lang="fr-FR" sz="2000" i="1" dirty="0" err="1"/>
              <a:t>papers</a:t>
            </a:r>
            <a:endParaRPr lang="fr-FR" sz="2000" i="1" dirty="0"/>
          </a:p>
          <a:p>
            <a:pPr lvl="1"/>
            <a:r>
              <a:rPr lang="fr-FR" sz="2000" dirty="0"/>
              <a:t>Dans des revues spécialisées, les </a:t>
            </a:r>
            <a:r>
              <a:rPr lang="fr-FR" sz="2000" i="1" dirty="0"/>
              <a:t>Data </a:t>
            </a:r>
            <a:r>
              <a:rPr lang="fr-FR" sz="2000" i="1" dirty="0" err="1"/>
              <a:t>journals</a:t>
            </a:r>
            <a:r>
              <a:rPr lang="fr-FR" sz="2000" i="1" dirty="0"/>
              <a:t> </a:t>
            </a:r>
            <a:r>
              <a:rPr lang="fr-FR" sz="2000" dirty="0"/>
              <a:t>(par exemple </a:t>
            </a:r>
            <a:r>
              <a:rPr lang="fr-FR" sz="2000" i="1" dirty="0"/>
              <a:t>Data in brief</a:t>
            </a:r>
            <a:r>
              <a:rPr lang="fr-FR" sz="2000" dirty="0"/>
              <a:t>)</a:t>
            </a:r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r>
              <a:rPr lang="fr-FR" sz="2400" dirty="0"/>
              <a:t>On peut retrouver les revues qui acceptent les </a:t>
            </a:r>
            <a:r>
              <a:rPr lang="fr-FR" sz="2400" i="1" dirty="0"/>
              <a:t>data </a:t>
            </a:r>
            <a:r>
              <a:rPr lang="fr-FR" sz="2400" i="1" dirty="0" err="1"/>
              <a:t>paper</a:t>
            </a:r>
            <a:r>
              <a:rPr lang="fr-FR" sz="2400" i="1" dirty="0"/>
              <a:t> </a:t>
            </a:r>
            <a:r>
              <a:rPr lang="fr-FR" sz="2400" dirty="0"/>
              <a:t>dans la </a:t>
            </a:r>
            <a:r>
              <a:rPr lang="fr-FR" sz="2400" dirty="0">
                <a:hlinkClick r:id="rId2"/>
              </a:rPr>
              <a:t>liste de revues du </a:t>
            </a:r>
            <a:r>
              <a:rPr lang="fr-FR" sz="2400" dirty="0" err="1">
                <a:hlinkClick r:id="rId2"/>
              </a:rPr>
              <a:t>Cirad</a:t>
            </a:r>
            <a:r>
              <a:rPr lang="fr-FR" sz="2400" dirty="0">
                <a:hlinkClick r:id="rId2"/>
              </a:rPr>
              <a:t> </a:t>
            </a:r>
            <a:r>
              <a:rPr lang="fr-FR" sz="2400" dirty="0"/>
              <a:t>(attention toutes les disciplines ne sont pas représentées !)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95A0AE-4751-46AD-8020-2AEDB26DF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04" y="2831199"/>
            <a:ext cx="3181402" cy="401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99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0FA4C-E888-4BE9-BDB9-1382A43D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9581" y="723673"/>
            <a:ext cx="4358745" cy="629084"/>
          </a:xfrm>
        </p:spPr>
        <p:txBody>
          <a:bodyPr/>
          <a:lstStyle/>
          <a:p>
            <a:r>
              <a:rPr lang="fr-FR" dirty="0"/>
              <a:t>Licences d’utilisation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0A76BE0-577D-447E-922C-C5C9F89CD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3252" y="2329312"/>
            <a:ext cx="3885247" cy="3106537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/>
              <a:t>La Licence Ouverte 2.0</a:t>
            </a:r>
          </a:p>
          <a:p>
            <a:pPr marL="457200" lvl="1" indent="0">
              <a:buNone/>
            </a:pPr>
            <a:endParaRPr lang="fr-FR" sz="2200" dirty="0"/>
          </a:p>
          <a:p>
            <a:pPr lvl="1"/>
            <a:r>
              <a:rPr lang="fr-FR" sz="2200" dirty="0"/>
              <a:t>Par la mission Etalab pour les données publiques</a:t>
            </a:r>
          </a:p>
          <a:p>
            <a:pPr lvl="1"/>
            <a:r>
              <a:rPr lang="fr-FR" sz="2200" dirty="0"/>
              <a:t>Compatible avec la licence CC BY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845186-B685-4018-9A07-669FED0CA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2" y="1123768"/>
            <a:ext cx="6246140" cy="62908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Les licences Creative Commons</a:t>
            </a:r>
          </a:p>
        </p:txBody>
      </p:sp>
      <p:pic>
        <p:nvPicPr>
          <p:cNvPr id="8" name="Google Shape;508;p35">
            <a:extLst>
              <a:ext uri="{FF2B5EF4-FFF2-40B4-BE49-F238E27FC236}">
                <a16:creationId xmlns:a16="http://schemas.microsoft.com/office/drawing/2014/main" id="{995AE431-2594-4BBC-856E-0A0F7902BD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8172" y="1851655"/>
            <a:ext cx="3978360" cy="349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B680127-7BF2-4FB0-B596-62DBE53F964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787" y="3163091"/>
            <a:ext cx="1166596" cy="165073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9CA2710-72B3-42C5-BCC3-6F2FF4478D81}"/>
              </a:ext>
            </a:extLst>
          </p:cNvPr>
          <p:cNvSpPr txBox="1"/>
          <p:nvPr/>
        </p:nvSpPr>
        <p:spPr>
          <a:xfrm>
            <a:off x="5124022" y="1977409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 BY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77817FA-D928-4FD6-84C1-36149BF2C4CE}"/>
              </a:ext>
            </a:extLst>
          </p:cNvPr>
          <p:cNvSpPr txBox="1"/>
          <p:nvPr/>
        </p:nvSpPr>
        <p:spPr>
          <a:xfrm>
            <a:off x="5122450" y="2571299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 BY-ND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0C70BE1-112B-4BB0-A660-9C28F5D1062B}"/>
              </a:ext>
            </a:extLst>
          </p:cNvPr>
          <p:cNvSpPr txBox="1"/>
          <p:nvPr/>
        </p:nvSpPr>
        <p:spPr>
          <a:xfrm>
            <a:off x="5122450" y="3163091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 BY-NC-ND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2F3D378-BB40-42F5-B80C-A1B0205B96FC}"/>
              </a:ext>
            </a:extLst>
          </p:cNvPr>
          <p:cNvSpPr txBox="1"/>
          <p:nvPr/>
        </p:nvSpPr>
        <p:spPr>
          <a:xfrm>
            <a:off x="5122450" y="375698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 BY-NC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7498160-D7A8-404F-9039-39EEDAB897A7}"/>
              </a:ext>
            </a:extLst>
          </p:cNvPr>
          <p:cNvSpPr txBox="1"/>
          <p:nvPr/>
        </p:nvSpPr>
        <p:spPr>
          <a:xfrm>
            <a:off x="5122450" y="4347881"/>
            <a:ext cx="136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 BY-NC-SA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45F92DE-C45C-4FE4-BB94-51CAAA89B02B}"/>
              </a:ext>
            </a:extLst>
          </p:cNvPr>
          <p:cNvSpPr txBox="1"/>
          <p:nvPr/>
        </p:nvSpPr>
        <p:spPr>
          <a:xfrm>
            <a:off x="5122450" y="4941771"/>
            <a:ext cx="102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 BY-SA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DAD1CD4-5053-4C44-9BA9-95580D711E37}"/>
              </a:ext>
            </a:extLst>
          </p:cNvPr>
          <p:cNvSpPr txBox="1"/>
          <p:nvPr/>
        </p:nvSpPr>
        <p:spPr>
          <a:xfrm>
            <a:off x="1153446" y="5795479"/>
            <a:ext cx="930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Attention, on ne peut pas repartager des données sous licence avec une licence moins restrictive </a:t>
            </a:r>
            <a:endParaRPr lang="fr-FR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9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0FA4C-E888-4BE9-BDB9-1382A43D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358745" cy="983615"/>
          </a:xfrm>
        </p:spPr>
        <p:txBody>
          <a:bodyPr/>
          <a:lstStyle/>
          <a:p>
            <a:r>
              <a:rPr lang="fr-FR" dirty="0"/>
              <a:t>Citer des données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8A8E33-C342-44F3-9CF4-565C61C4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7310" y="1641525"/>
            <a:ext cx="6172200" cy="831749"/>
          </a:xfrm>
        </p:spPr>
        <p:txBody>
          <a:bodyPr/>
          <a:lstStyle/>
          <a:p>
            <a:r>
              <a:rPr lang="fr-FR" sz="2400" dirty="0"/>
              <a:t>Exemple : la norme de citation de </a:t>
            </a:r>
            <a:r>
              <a:rPr lang="fr-FR" sz="2400" dirty="0" err="1"/>
              <a:t>Dataverse</a:t>
            </a:r>
            <a:r>
              <a:rPr lang="fr-FR" sz="2400" dirty="0"/>
              <a:t> :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B5B624-0A45-4FB2-B869-FDB181AA5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400" dirty="0"/>
              <a:t>Éléments de citation :</a:t>
            </a:r>
          </a:p>
          <a:p>
            <a:pPr lvl="1"/>
            <a:r>
              <a:rPr lang="fr-FR" sz="2000" dirty="0"/>
              <a:t>Titre</a:t>
            </a:r>
          </a:p>
          <a:p>
            <a:pPr lvl="1"/>
            <a:r>
              <a:rPr lang="fr-FR" sz="2000" dirty="0"/>
              <a:t>Auteur</a:t>
            </a:r>
          </a:p>
          <a:p>
            <a:pPr lvl="1"/>
            <a:r>
              <a:rPr lang="fr-FR" sz="2000" dirty="0"/>
              <a:t>Date de publication</a:t>
            </a:r>
          </a:p>
          <a:p>
            <a:pPr lvl="1"/>
            <a:r>
              <a:rPr lang="fr-FR" sz="2000" dirty="0"/>
              <a:t>Version</a:t>
            </a:r>
          </a:p>
          <a:p>
            <a:pPr lvl="1"/>
            <a:r>
              <a:rPr lang="fr-FR" sz="2000" dirty="0"/>
              <a:t>Organisme de recherche</a:t>
            </a:r>
          </a:p>
          <a:p>
            <a:pPr lvl="1"/>
            <a:r>
              <a:rPr lang="fr-FR" sz="2000" dirty="0"/>
              <a:t>Entrepôt de données</a:t>
            </a:r>
          </a:p>
          <a:p>
            <a:pPr lvl="1"/>
            <a:r>
              <a:rPr lang="fr-FR" sz="2000" b="1" dirty="0"/>
              <a:t>Identifiant pérenne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995B76-F71C-4629-A683-35E3F9520756}"/>
              </a:ext>
            </a:extLst>
          </p:cNvPr>
          <p:cNvSpPr txBox="1"/>
          <p:nvPr/>
        </p:nvSpPr>
        <p:spPr>
          <a:xfrm>
            <a:off x="839788" y="5452480"/>
            <a:ext cx="10409722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Indépendamment de la licence, la citation est nécessaire pour l’intégrité scientifique et la reconnaissance du travail de recherche effectué pour la collecte de la donnée.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A23A1C-863C-4D24-A749-7773C0BB09D9}"/>
              </a:ext>
            </a:extLst>
          </p:cNvPr>
          <p:cNvSpPr txBox="1"/>
          <p:nvPr/>
        </p:nvSpPr>
        <p:spPr>
          <a:xfrm>
            <a:off x="5180012" y="2588736"/>
            <a:ext cx="6172200" cy="1374458"/>
          </a:xfrm>
          <a:prstGeom prst="roundRect">
            <a:avLst>
              <a:gd name="adj" fmla="val 22320"/>
            </a:avLst>
          </a:prstGeom>
          <a:noFill/>
          <a:ln w="38100">
            <a:solidFill>
              <a:srgbClr val="B0D5F4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NOM, Prénom, 20XX, "Titre du jeu de données", https://doi.org/10.82233/XXXXXX, Entrepôt, V1</a:t>
            </a:r>
          </a:p>
        </p:txBody>
      </p:sp>
    </p:spTree>
    <p:extLst>
      <p:ext uri="{BB962C8B-B14F-4D97-AF65-F5344CB8AC3E}">
        <p14:creationId xmlns:p14="http://schemas.microsoft.com/office/powerpoint/2010/main" val="26628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58F4190-8BFC-4EBE-8E1B-F4262C4F4F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89039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D187995-44EF-4B7A-A05B-28EAB675E4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Sara Kerdoncuff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D68E4F-BADC-455C-A217-AA56535A6E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Chargée d’animation des réseaux autour des données de la recherche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4B1D9C-68BA-4EC3-9360-B83D7D42E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043" y="4950374"/>
            <a:ext cx="7795847" cy="363381"/>
          </a:xfrm>
        </p:spPr>
        <p:txBody>
          <a:bodyPr/>
          <a:lstStyle/>
          <a:p>
            <a:r>
              <a:rPr lang="fr-FR" dirty="0"/>
              <a:t>sara.kerdoncuff@univ-lille.fr</a:t>
            </a:r>
          </a:p>
        </p:txBody>
      </p:sp>
    </p:spTree>
    <p:extLst>
      <p:ext uri="{BB962C8B-B14F-4D97-AF65-F5344CB8AC3E}">
        <p14:creationId xmlns:p14="http://schemas.microsoft.com/office/powerpoint/2010/main" val="294964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73A9BC5-87E5-43A8-9E37-61315BAFC0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Principes et enjeux de la réutilisation des données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412E44-C9F4-4565-8AB5-3C9DF8C755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Sara Kerdoncuff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A13A1C-2691-4A67-A6CF-E4B567085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26/11/2024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29" y="4086006"/>
            <a:ext cx="2390062" cy="2394169"/>
          </a:xfr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6FB8CB-DE56-48A8-8DD4-3FBF1EB8DD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Chargée d’animation des réseaux autour des données de la recherche</a:t>
            </a:r>
          </a:p>
        </p:txBody>
      </p:sp>
    </p:spTree>
    <p:extLst>
      <p:ext uri="{BB962C8B-B14F-4D97-AF65-F5344CB8AC3E}">
        <p14:creationId xmlns:p14="http://schemas.microsoft.com/office/powerpoint/2010/main" val="321246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AC39E11-D190-4EFA-A35B-9083A01E2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851" y="2707800"/>
            <a:ext cx="10568297" cy="977769"/>
          </a:xfrm>
        </p:spPr>
        <p:txBody>
          <a:bodyPr/>
          <a:lstStyle/>
          <a:p>
            <a:r>
              <a:rPr lang="fr-FR" dirty="0"/>
              <a:t>Cadre et contexte national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7D3573-73D1-4F10-9D30-F1BB24031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DD7223-08C3-46D4-9C5B-7326F0AEF3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93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0FA4C-E888-4BE9-BDB9-1382A43D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358745" cy="983615"/>
          </a:xfrm>
        </p:spPr>
        <p:txBody>
          <a:bodyPr/>
          <a:lstStyle/>
          <a:p>
            <a:r>
              <a:rPr lang="fr-FR" dirty="0"/>
              <a:t>Le mouvement de la science ouverte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1AE03D7-C2AE-4FF5-BF20-77AE2780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756" y="987424"/>
            <a:ext cx="3084298" cy="4367445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EE5335-5E85-4CE0-A2CB-EFE1CA00B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902" y="2436257"/>
            <a:ext cx="4896869" cy="3260542"/>
          </a:xfrm>
        </p:spPr>
        <p:txBody>
          <a:bodyPr/>
          <a:lstStyle/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mesures autour des données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œuvre de l’obligation d’ouverture des données des recherches financées sur fonds publics 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de l’écosystème Recherche Data Gouv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Promotion des principes FAIR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477481-9FE8-459B-AD34-AAC29F5C49D9}"/>
              </a:ext>
            </a:extLst>
          </p:cNvPr>
          <p:cNvSpPr txBox="1"/>
          <p:nvPr/>
        </p:nvSpPr>
        <p:spPr>
          <a:xfrm>
            <a:off x="5544638" y="3416531"/>
            <a:ext cx="2510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Deuxième Plan national pour la science ouverte</a:t>
            </a:r>
          </a:p>
          <a:p>
            <a:pPr algn="r"/>
            <a:r>
              <a:rPr lang="fr-FR" dirty="0">
                <a:solidFill>
                  <a:srgbClr val="B0D5F4"/>
                </a:solidFill>
              </a:rPr>
              <a:t>2021-2024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42B848D-3B9D-408A-A2D0-29A3A6E1C834}"/>
              </a:ext>
            </a:extLst>
          </p:cNvPr>
          <p:cNvSpPr txBox="1"/>
          <p:nvPr/>
        </p:nvSpPr>
        <p:spPr>
          <a:xfrm>
            <a:off x="835977" y="5577609"/>
            <a:ext cx="10303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Les pratiques favorisant la réutilisation des données de recherche seront encouragées »</a:t>
            </a:r>
          </a:p>
        </p:txBody>
      </p:sp>
    </p:spTree>
    <p:extLst>
      <p:ext uri="{BB962C8B-B14F-4D97-AF65-F5344CB8AC3E}">
        <p14:creationId xmlns:p14="http://schemas.microsoft.com/office/powerpoint/2010/main" val="386399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0FA4C-E888-4BE9-BDB9-1382A43D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L’ouverture des données publiques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978830-D068-4E1D-908B-E5D97CFB6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64657"/>
            <a:ext cx="6172200" cy="4696393"/>
          </a:xfrm>
        </p:spPr>
        <p:txBody>
          <a:bodyPr/>
          <a:lstStyle/>
          <a:p>
            <a:r>
              <a:rPr lang="fr-FR" sz="2800" dirty="0"/>
              <a:t>1978 : principe d’ouverture des documents administratifs s’inscrit dans la loi</a:t>
            </a:r>
          </a:p>
          <a:p>
            <a:r>
              <a:rPr lang="fr-FR" sz="2800" dirty="0"/>
              <a:t>2011 : mission Etalab </a:t>
            </a:r>
          </a:p>
          <a:p>
            <a:pPr lvl="1"/>
            <a:r>
              <a:rPr lang="fr-FR" dirty="0"/>
              <a:t>Prise en compte du développement du numérique</a:t>
            </a:r>
          </a:p>
          <a:p>
            <a:pPr lvl="1"/>
            <a:r>
              <a:rPr lang="fr-FR" dirty="0"/>
              <a:t>Démarche proactive pour fournir les données</a:t>
            </a:r>
          </a:p>
          <a:p>
            <a:r>
              <a:rPr lang="fr-FR" sz="2800" dirty="0"/>
              <a:t>2016 : Loi pour une République Numérique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F3094A3-07A4-45CA-A269-548C1E813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1700"/>
            <a:ext cx="3932237" cy="3270167"/>
          </a:xfrm>
        </p:spPr>
        <p:txBody>
          <a:bodyPr/>
          <a:lstStyle/>
          <a:p>
            <a:r>
              <a:rPr lang="fr-FR" dirty="0"/>
              <a:t>Plateforme data.gouv.fr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5ECEB8-59B1-41A5-A25B-A7AF3808DC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3252121"/>
            <a:ext cx="4071486" cy="79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6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0FA4C-E888-4BE9-BDB9-1382A43D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L’ouverture des données publiques : les données de la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978830-D068-4E1D-908B-E5D97CFB6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8169"/>
            <a:ext cx="6172200" cy="4272882"/>
          </a:xfrm>
        </p:spPr>
        <p:txBody>
          <a:bodyPr/>
          <a:lstStyle/>
          <a:p>
            <a:r>
              <a:rPr lang="fr-FR" sz="2800" dirty="0"/>
              <a:t>Les données financées sur des fonds publics sont des données publiques (loi pour une république numérique)</a:t>
            </a:r>
          </a:p>
          <a:p>
            <a:pPr lvl="1"/>
            <a:r>
              <a:rPr lang="fr-FR" sz="2400" dirty="0"/>
              <a:t>Principe d’ouverture par défaut</a:t>
            </a:r>
          </a:p>
          <a:p>
            <a:pPr marL="457200" lvl="1" indent="0">
              <a:buNone/>
            </a:pPr>
            <a:endParaRPr lang="fr-FR" sz="2400" dirty="0"/>
          </a:p>
          <a:p>
            <a:pPr lvl="1"/>
            <a:endParaRPr lang="fr-FR" sz="2400" dirty="0"/>
          </a:p>
          <a:p>
            <a:r>
              <a:rPr lang="fr-FR" sz="2800" dirty="0"/>
              <a:t>Les données administratives ouvertes peuvent elles-mêmes être utilisées à des fins de recherche</a:t>
            </a:r>
          </a:p>
          <a:p>
            <a:endParaRPr lang="fr-FR" sz="28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F3094A3-07A4-45CA-A269-548C1E813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51208"/>
            <a:ext cx="3932237" cy="2817779"/>
          </a:xfrm>
        </p:spPr>
        <p:txBody>
          <a:bodyPr/>
          <a:lstStyle/>
          <a:p>
            <a:r>
              <a:rPr lang="fr-FR" dirty="0" err="1"/>
              <a:t>Ecosystème</a:t>
            </a:r>
            <a:r>
              <a:rPr lang="fr-FR" dirty="0"/>
              <a:t> Recherche Data Gouv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4257291-5AAA-4872-B6D6-FC8027AAE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0" y="3397819"/>
            <a:ext cx="4527085" cy="112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7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0FA4C-E888-4BE9-BDB9-1382A43D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358745" cy="983615"/>
          </a:xfrm>
        </p:spPr>
        <p:txBody>
          <a:bodyPr/>
          <a:lstStyle/>
          <a:p>
            <a:r>
              <a:rPr lang="fr-FR" dirty="0"/>
              <a:t>Les principes FAIR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8E5B075-35C2-4577-966F-C529A140A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318" y="1208805"/>
            <a:ext cx="6172200" cy="4873625"/>
          </a:xfrm>
        </p:spPr>
        <p:txBody>
          <a:bodyPr/>
          <a:lstStyle/>
          <a:p>
            <a:r>
              <a:rPr lang="fr-FR" sz="2000" dirty="0"/>
              <a:t>Identifiant pérenne</a:t>
            </a:r>
          </a:p>
          <a:p>
            <a:endParaRPr lang="fr-FR" sz="2000" dirty="0"/>
          </a:p>
          <a:p>
            <a:r>
              <a:rPr lang="fr-FR" sz="2000" dirty="0"/>
              <a:t>Licence permettant la réutilisation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Formats ouverts</a:t>
            </a:r>
          </a:p>
          <a:p>
            <a:pPr lvl="1"/>
            <a:r>
              <a:rPr lang="fr-FR" sz="1600" dirty="0"/>
              <a:t>Ou au minimum largement utilisés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Documentation (par exemple dans un fichier README)</a:t>
            </a:r>
          </a:p>
          <a:p>
            <a:pPr lvl="1"/>
            <a:r>
              <a:rPr lang="fr-FR" sz="1600" dirty="0"/>
              <a:t>Décrire les données</a:t>
            </a:r>
          </a:p>
          <a:p>
            <a:pPr lvl="1"/>
            <a:r>
              <a:rPr lang="fr-FR" sz="1600" dirty="0"/>
              <a:t>Comment ont-elles été produites</a:t>
            </a:r>
          </a:p>
          <a:p>
            <a:pPr lvl="1"/>
            <a:r>
              <a:rPr lang="fr-FR" sz="1600" dirty="0"/>
              <a:t>Comment les réutiliser</a:t>
            </a:r>
          </a:p>
          <a:p>
            <a:pPr lvl="1"/>
            <a:r>
              <a:rPr lang="fr-FR" sz="1600" dirty="0"/>
              <a:t>Utilisation de schéma de métadonnées et vocabulaires contrôlés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0A76BE0-577D-447E-922C-C5C9F89CD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800" b="1" dirty="0"/>
              <a:t> F</a:t>
            </a:r>
            <a:r>
              <a:rPr lang="fr-FR" sz="2400" dirty="0"/>
              <a:t>aciles à trouver</a:t>
            </a:r>
          </a:p>
          <a:p>
            <a:r>
              <a:rPr lang="fr-FR" sz="2800" b="1" dirty="0"/>
              <a:t> A</a:t>
            </a:r>
            <a:r>
              <a:rPr lang="fr-FR" sz="2400" dirty="0"/>
              <a:t>ccessibles</a:t>
            </a:r>
          </a:p>
          <a:p>
            <a:r>
              <a:rPr lang="fr-FR" sz="2800" b="1" dirty="0"/>
              <a:t> I</a:t>
            </a:r>
            <a:r>
              <a:rPr lang="fr-FR" sz="2400" dirty="0"/>
              <a:t>nteropérables</a:t>
            </a:r>
          </a:p>
          <a:p>
            <a:r>
              <a:rPr lang="fr-FR" sz="2800" b="1" dirty="0"/>
              <a:t> R</a:t>
            </a:r>
            <a:r>
              <a:rPr lang="fr-FR" sz="2400" dirty="0"/>
              <a:t>éutilisables</a:t>
            </a:r>
          </a:p>
        </p:txBody>
      </p:sp>
      <p:pic>
        <p:nvPicPr>
          <p:cNvPr id="6" name="object 29">
            <a:extLst>
              <a:ext uri="{FF2B5EF4-FFF2-40B4-BE49-F238E27FC236}">
                <a16:creationId xmlns:a16="http://schemas.microsoft.com/office/drawing/2014/main" id="{463E7F5E-9BE5-4289-BCBA-1EAB27FF4C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8454" y="4255023"/>
            <a:ext cx="2711248" cy="199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4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0FA4C-E888-4BE9-BDB9-1382A43D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358745" cy="983615"/>
          </a:xfrm>
        </p:spPr>
        <p:txBody>
          <a:bodyPr/>
          <a:lstStyle/>
          <a:p>
            <a:r>
              <a:rPr lang="fr-FR" dirty="0"/>
              <a:t>Pourquoi réutiliser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E8B802-07DF-4A77-94AA-5D2BD2887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971038"/>
            <a:ext cx="10515600" cy="3890011"/>
          </a:xfrm>
        </p:spPr>
        <p:txBody>
          <a:bodyPr/>
          <a:lstStyle/>
          <a:p>
            <a:r>
              <a:rPr lang="fr-FR" sz="2800" dirty="0"/>
              <a:t>Données </a:t>
            </a:r>
            <a:r>
              <a:rPr lang="fr-FR" sz="2800"/>
              <a:t>non reproductibles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Efficacité de la recherche</a:t>
            </a:r>
          </a:p>
          <a:p>
            <a:pPr lvl="1"/>
            <a:r>
              <a:rPr lang="fr-FR" sz="2400" dirty="0"/>
              <a:t>Économique</a:t>
            </a:r>
          </a:p>
          <a:p>
            <a:pPr lvl="1"/>
            <a:r>
              <a:rPr lang="fr-FR" sz="2400" dirty="0"/>
              <a:t>Écologique</a:t>
            </a:r>
          </a:p>
          <a:p>
            <a:pPr lvl="1"/>
            <a:r>
              <a:rPr lang="fr-FR" sz="2400" dirty="0"/>
              <a:t>Gain de temps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0C0FF3-D1B8-403B-A07C-C0602028F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4902"/>
            <a:ext cx="5169975" cy="41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6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AC39E11-D190-4EFA-A35B-9083A01E2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851" y="2940115"/>
            <a:ext cx="10568297" cy="977769"/>
          </a:xfrm>
        </p:spPr>
        <p:txBody>
          <a:bodyPr/>
          <a:lstStyle/>
          <a:p>
            <a:r>
              <a:rPr lang="fr-FR" dirty="0"/>
              <a:t>Réutiliser en pratique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7D3573-73D1-4F10-9D30-F1BB24031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DD7223-08C3-46D4-9C5B-7326F0AEF3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46469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é de Lille - thème événementiel">
  <a:themeElements>
    <a:clrScheme name="LORD">
      <a:dk1>
        <a:srgbClr val="002060"/>
      </a:dk1>
      <a:lt1>
        <a:srgbClr val="002060"/>
      </a:lt1>
      <a:dk2>
        <a:srgbClr val="B0D5F4"/>
      </a:dk2>
      <a:lt2>
        <a:srgbClr val="DBE5FC"/>
      </a:lt2>
      <a:accent1>
        <a:srgbClr val="002060"/>
      </a:accent1>
      <a:accent2>
        <a:srgbClr val="B0D5F4"/>
      </a:accent2>
      <a:accent3>
        <a:srgbClr val="DBE5FC"/>
      </a:accent3>
      <a:accent4>
        <a:srgbClr val="FFFFFF"/>
      </a:accent4>
      <a:accent5>
        <a:srgbClr val="FBF1E1"/>
      </a:accent5>
      <a:accent6>
        <a:srgbClr val="FF6B75"/>
      </a:accent6>
      <a:hlink>
        <a:srgbClr val="0042C7"/>
      </a:hlink>
      <a:folHlink>
        <a:srgbClr val="0042C7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ULilletheme</Template>
  <TotalTime>1535</TotalTime>
  <Words>546</Words>
  <Application>Microsoft Office PowerPoint</Application>
  <PresentationFormat>Grand écran</PresentationFormat>
  <Paragraphs>103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Marianne</vt:lpstr>
      <vt:lpstr>Roboto</vt:lpstr>
      <vt:lpstr>Université de Lille - thème événementiel</vt:lpstr>
      <vt:lpstr>Présentation PowerPoint</vt:lpstr>
      <vt:lpstr>Présentation PowerPoint</vt:lpstr>
      <vt:lpstr>Présentation PowerPoint</vt:lpstr>
      <vt:lpstr>Le mouvement de la science ouverte</vt:lpstr>
      <vt:lpstr>L’ouverture des données publiques</vt:lpstr>
      <vt:lpstr>L’ouverture des données publiques : les données de la recherche</vt:lpstr>
      <vt:lpstr>Les principes FAIR</vt:lpstr>
      <vt:lpstr>Pourquoi réutiliser ?</vt:lpstr>
      <vt:lpstr>Présentation PowerPoint</vt:lpstr>
      <vt:lpstr>Trouver des données : les entrepôts</vt:lpstr>
      <vt:lpstr>Trouver des données : les data papers</vt:lpstr>
      <vt:lpstr>Licences d’utilisation</vt:lpstr>
      <vt:lpstr>Citer des données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Nadège Joly</dc:creator>
  <cp:lastModifiedBy>Sara Kerdoncuff</cp:lastModifiedBy>
  <cp:revision>95</cp:revision>
  <dcterms:created xsi:type="dcterms:W3CDTF">2024-04-15T09:14:44Z</dcterms:created>
  <dcterms:modified xsi:type="dcterms:W3CDTF">2024-11-25T21:20:35Z</dcterms:modified>
</cp:coreProperties>
</file>